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366" r:id="rId3"/>
    <p:sldId id="265" r:id="rId4"/>
    <p:sldId id="364" r:id="rId5"/>
    <p:sldId id="363" r:id="rId6"/>
    <p:sldId id="365" r:id="rId7"/>
    <p:sldId id="368" r:id="rId8"/>
    <p:sldId id="313" r:id="rId9"/>
    <p:sldId id="272" r:id="rId10"/>
    <p:sldId id="273" r:id="rId11"/>
    <p:sldId id="367" r:id="rId12"/>
    <p:sldId id="356" r:id="rId13"/>
    <p:sldId id="360" r:id="rId14"/>
    <p:sldId id="361" r:id="rId15"/>
    <p:sldId id="305" r:id="rId16"/>
    <p:sldId id="358" r:id="rId17"/>
    <p:sldId id="336" r:id="rId18"/>
    <p:sldId id="355" r:id="rId19"/>
    <p:sldId id="310" r:id="rId20"/>
    <p:sldId id="348" r:id="rId21"/>
    <p:sldId id="264"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66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F0AB00"/>
    <a:srgbClr val="FCFCF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1"/>
    <p:restoredTop sz="84122"/>
  </p:normalViewPr>
  <p:slideViewPr>
    <p:cSldViewPr snapToGrid="0" snapToObjects="1">
      <p:cViewPr varScale="1">
        <p:scale>
          <a:sx n="92" d="100"/>
          <a:sy n="92" d="100"/>
        </p:scale>
        <p:origin x="192" y="224"/>
      </p:cViewPr>
      <p:guideLst>
        <p:guide orient="horz" pos="1776"/>
        <p:guide pos="66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2DBA1A-B921-474D-B453-7C526D452096}" type="doc">
      <dgm:prSet loTypeId="urn:microsoft.com/office/officeart/2005/8/layout/process1" loCatId="" qsTypeId="urn:microsoft.com/office/officeart/2005/8/quickstyle/simple1" qsCatId="simple" csTypeId="urn:microsoft.com/office/officeart/2005/8/colors/accent3_2" csCatId="accent3" phldr="1"/>
      <dgm:spPr/>
    </dgm:pt>
    <dgm:pt modelId="{A4B4951E-FB3F-284E-BB3F-85DE22393894}">
      <dgm:prSet phldrT="[Text]" custT="1"/>
      <dgm:spPr>
        <a:solidFill>
          <a:schemeClr val="accent1">
            <a:lumMod val="60000"/>
            <a:lumOff val="40000"/>
          </a:schemeClr>
        </a:solidFill>
      </dgm:spPr>
      <dgm:t>
        <a:bodyPr/>
        <a:lstStyle/>
        <a:p>
          <a:r>
            <a:rPr lang="en-US" sz="2700" dirty="0"/>
            <a:t>Extract Text</a:t>
          </a:r>
        </a:p>
      </dgm:t>
    </dgm:pt>
    <dgm:pt modelId="{534BEEA5-F1F5-DF4C-AE17-4A3509145483}" type="parTrans" cxnId="{E80F55DE-79BA-C14A-943F-68BB8C86FAD1}">
      <dgm:prSet/>
      <dgm:spPr/>
      <dgm:t>
        <a:bodyPr/>
        <a:lstStyle/>
        <a:p>
          <a:endParaRPr lang="en-US"/>
        </a:p>
      </dgm:t>
    </dgm:pt>
    <dgm:pt modelId="{C3CCFA53-2E58-8C4B-B1E5-3FE09E3B0480}" type="sibTrans" cxnId="{E80F55DE-79BA-C14A-943F-68BB8C86FAD1}">
      <dgm:prSet/>
      <dgm:spPr/>
      <dgm:t>
        <a:bodyPr/>
        <a:lstStyle/>
        <a:p>
          <a:endParaRPr lang="en-US"/>
        </a:p>
      </dgm:t>
    </dgm:pt>
    <dgm:pt modelId="{7D941A12-AC2B-C14B-BE35-C0B27A178125}">
      <dgm:prSet phldrT="[Text]"/>
      <dgm:spPr/>
      <dgm:t>
        <a:bodyPr/>
        <a:lstStyle/>
        <a:p>
          <a:r>
            <a:rPr lang="en-US" dirty="0"/>
            <a:t>Neural </a:t>
          </a:r>
          <a:r>
            <a:rPr lang="en-US" dirty="0" err="1"/>
            <a:t>Embeddings</a:t>
          </a:r>
          <a:endParaRPr lang="en-US" dirty="0"/>
        </a:p>
      </dgm:t>
    </dgm:pt>
    <dgm:pt modelId="{44412596-A57F-FD43-8353-9944845BC363}" type="parTrans" cxnId="{DF9B2D10-BE15-884E-833D-20E22339103A}">
      <dgm:prSet/>
      <dgm:spPr/>
      <dgm:t>
        <a:bodyPr/>
        <a:lstStyle/>
        <a:p>
          <a:endParaRPr lang="en-US"/>
        </a:p>
      </dgm:t>
    </dgm:pt>
    <dgm:pt modelId="{9896057A-83AB-D649-BED5-B76F74F2470F}" type="sibTrans" cxnId="{DF9B2D10-BE15-884E-833D-20E22339103A}">
      <dgm:prSet/>
      <dgm:spPr/>
      <dgm:t>
        <a:bodyPr/>
        <a:lstStyle/>
        <a:p>
          <a:endParaRPr lang="en-US"/>
        </a:p>
      </dgm:t>
    </dgm:pt>
    <dgm:pt modelId="{04B165DC-15FC-DB41-A466-F5CBB2309562}">
      <dgm:prSet phldrT="[Text]"/>
      <dgm:spPr/>
      <dgm:t>
        <a:bodyPr/>
        <a:lstStyle/>
        <a:p>
          <a:r>
            <a:rPr lang="en-US" dirty="0"/>
            <a:t>Query</a:t>
          </a:r>
        </a:p>
      </dgm:t>
    </dgm:pt>
    <dgm:pt modelId="{079E496E-43F8-6B4D-B331-09148AF08027}" type="parTrans" cxnId="{45BAE1B5-4F65-6340-A94D-D8A09AC264DF}">
      <dgm:prSet/>
      <dgm:spPr/>
      <dgm:t>
        <a:bodyPr/>
        <a:lstStyle/>
        <a:p>
          <a:endParaRPr lang="en-US"/>
        </a:p>
      </dgm:t>
    </dgm:pt>
    <dgm:pt modelId="{3CB04840-70F0-FE44-96A4-FF97E1B8256B}" type="sibTrans" cxnId="{45BAE1B5-4F65-6340-A94D-D8A09AC264DF}">
      <dgm:prSet/>
      <dgm:spPr/>
      <dgm:t>
        <a:bodyPr/>
        <a:lstStyle/>
        <a:p>
          <a:endParaRPr lang="en-US"/>
        </a:p>
      </dgm:t>
    </dgm:pt>
    <dgm:pt modelId="{0F76BBD6-2464-ED47-BAC6-FC9F3772868D}">
      <dgm:prSet phldrT="[Text]"/>
      <dgm:spPr/>
      <dgm:t>
        <a:bodyPr/>
        <a:lstStyle/>
        <a:p>
          <a:r>
            <a:rPr lang="en-US" dirty="0"/>
            <a:t>Analyze results</a:t>
          </a:r>
        </a:p>
      </dgm:t>
    </dgm:pt>
    <dgm:pt modelId="{26792B3B-79E5-A54E-B46D-D33F6764E785}" type="parTrans" cxnId="{287F74DF-2F8C-814E-AC5A-EB23CECB1442}">
      <dgm:prSet/>
      <dgm:spPr/>
      <dgm:t>
        <a:bodyPr/>
        <a:lstStyle/>
        <a:p>
          <a:endParaRPr lang="en-US"/>
        </a:p>
      </dgm:t>
    </dgm:pt>
    <dgm:pt modelId="{5F02DB15-C3D5-764F-8825-BF73C9BF9652}" type="sibTrans" cxnId="{287F74DF-2F8C-814E-AC5A-EB23CECB1442}">
      <dgm:prSet/>
      <dgm:spPr/>
      <dgm:t>
        <a:bodyPr/>
        <a:lstStyle/>
        <a:p>
          <a:endParaRPr lang="en-US"/>
        </a:p>
      </dgm:t>
    </dgm:pt>
    <dgm:pt modelId="{5E21020B-E01B-E349-B2B2-607E85A1919B}" type="pres">
      <dgm:prSet presAssocID="{022DBA1A-B921-474D-B453-7C526D452096}" presName="Name0" presStyleCnt="0">
        <dgm:presLayoutVars>
          <dgm:dir/>
          <dgm:resizeHandles val="exact"/>
        </dgm:presLayoutVars>
      </dgm:prSet>
      <dgm:spPr/>
    </dgm:pt>
    <dgm:pt modelId="{EE5A6A0C-F078-1D4F-B4DB-F4DE26D2B2FD}" type="pres">
      <dgm:prSet presAssocID="{A4B4951E-FB3F-284E-BB3F-85DE22393894}" presName="node" presStyleLbl="node1" presStyleIdx="0" presStyleCnt="4">
        <dgm:presLayoutVars>
          <dgm:bulletEnabled val="1"/>
        </dgm:presLayoutVars>
      </dgm:prSet>
      <dgm:spPr/>
    </dgm:pt>
    <dgm:pt modelId="{52888553-2524-3342-A0CC-01C4360D10E1}" type="pres">
      <dgm:prSet presAssocID="{C3CCFA53-2E58-8C4B-B1E5-3FE09E3B0480}" presName="sibTrans" presStyleLbl="sibTrans2D1" presStyleIdx="0" presStyleCnt="3"/>
      <dgm:spPr/>
    </dgm:pt>
    <dgm:pt modelId="{4C0B15F4-E7A1-C84E-9532-6BC88D0E2A30}" type="pres">
      <dgm:prSet presAssocID="{C3CCFA53-2E58-8C4B-B1E5-3FE09E3B0480}" presName="connectorText" presStyleLbl="sibTrans2D1" presStyleIdx="0" presStyleCnt="3"/>
      <dgm:spPr/>
    </dgm:pt>
    <dgm:pt modelId="{58993B86-5199-8F43-9F10-7C606FC8A4E9}" type="pres">
      <dgm:prSet presAssocID="{7D941A12-AC2B-C14B-BE35-C0B27A178125}" presName="node" presStyleLbl="node1" presStyleIdx="1" presStyleCnt="4" custScaleY="67886">
        <dgm:presLayoutVars>
          <dgm:bulletEnabled val="1"/>
        </dgm:presLayoutVars>
      </dgm:prSet>
      <dgm:spPr/>
    </dgm:pt>
    <dgm:pt modelId="{C6F1B16A-FC63-8246-A84A-4775113A9013}" type="pres">
      <dgm:prSet presAssocID="{9896057A-83AB-D649-BED5-B76F74F2470F}" presName="sibTrans" presStyleLbl="sibTrans2D1" presStyleIdx="1" presStyleCnt="3"/>
      <dgm:spPr/>
    </dgm:pt>
    <dgm:pt modelId="{D4B05606-1CA3-0846-BE28-291467242EB1}" type="pres">
      <dgm:prSet presAssocID="{9896057A-83AB-D649-BED5-B76F74F2470F}" presName="connectorText" presStyleLbl="sibTrans2D1" presStyleIdx="1" presStyleCnt="3"/>
      <dgm:spPr/>
    </dgm:pt>
    <dgm:pt modelId="{9A7B7261-D917-5549-AF92-F65A73E434DE}" type="pres">
      <dgm:prSet presAssocID="{04B165DC-15FC-DB41-A466-F5CBB2309562}" presName="node" presStyleLbl="node1" presStyleIdx="2" presStyleCnt="4" custScaleY="67886">
        <dgm:presLayoutVars>
          <dgm:bulletEnabled val="1"/>
        </dgm:presLayoutVars>
      </dgm:prSet>
      <dgm:spPr/>
    </dgm:pt>
    <dgm:pt modelId="{FF53A661-3966-6346-8987-6721406F4B93}" type="pres">
      <dgm:prSet presAssocID="{3CB04840-70F0-FE44-96A4-FF97E1B8256B}" presName="sibTrans" presStyleLbl="sibTrans2D1" presStyleIdx="2" presStyleCnt="3"/>
      <dgm:spPr/>
    </dgm:pt>
    <dgm:pt modelId="{50944081-60D4-414B-9BE9-0B1682A22102}" type="pres">
      <dgm:prSet presAssocID="{3CB04840-70F0-FE44-96A4-FF97E1B8256B}" presName="connectorText" presStyleLbl="sibTrans2D1" presStyleIdx="2" presStyleCnt="3"/>
      <dgm:spPr/>
    </dgm:pt>
    <dgm:pt modelId="{99414302-7B0A-6643-A992-7CE86171A493}" type="pres">
      <dgm:prSet presAssocID="{0F76BBD6-2464-ED47-BAC6-FC9F3772868D}" presName="node" presStyleLbl="node1" presStyleIdx="3" presStyleCnt="4" custScaleY="67886">
        <dgm:presLayoutVars>
          <dgm:bulletEnabled val="1"/>
        </dgm:presLayoutVars>
      </dgm:prSet>
      <dgm:spPr/>
    </dgm:pt>
  </dgm:ptLst>
  <dgm:cxnLst>
    <dgm:cxn modelId="{DF9B2D10-BE15-884E-833D-20E22339103A}" srcId="{022DBA1A-B921-474D-B453-7C526D452096}" destId="{7D941A12-AC2B-C14B-BE35-C0B27A178125}" srcOrd="1" destOrd="0" parTransId="{44412596-A57F-FD43-8353-9944845BC363}" sibTransId="{9896057A-83AB-D649-BED5-B76F74F2470F}"/>
    <dgm:cxn modelId="{7C524412-96E8-C54D-9039-BFCD9AFEE756}" type="presOf" srcId="{C3CCFA53-2E58-8C4B-B1E5-3FE09E3B0480}" destId="{4C0B15F4-E7A1-C84E-9532-6BC88D0E2A30}" srcOrd="1" destOrd="0" presId="urn:microsoft.com/office/officeart/2005/8/layout/process1"/>
    <dgm:cxn modelId="{08AFD312-4DC7-A24B-8D97-195C6B535237}" type="presOf" srcId="{9896057A-83AB-D649-BED5-B76F74F2470F}" destId="{C6F1B16A-FC63-8246-A84A-4775113A9013}" srcOrd="0" destOrd="0" presId="urn:microsoft.com/office/officeart/2005/8/layout/process1"/>
    <dgm:cxn modelId="{BD9BFA2F-45C7-324C-86FB-15082C3C222A}" type="presOf" srcId="{9896057A-83AB-D649-BED5-B76F74F2470F}" destId="{D4B05606-1CA3-0846-BE28-291467242EB1}" srcOrd="1" destOrd="0" presId="urn:microsoft.com/office/officeart/2005/8/layout/process1"/>
    <dgm:cxn modelId="{2376C046-015D-3541-8538-B0EFCA344B73}" type="presOf" srcId="{A4B4951E-FB3F-284E-BB3F-85DE22393894}" destId="{EE5A6A0C-F078-1D4F-B4DB-F4DE26D2B2FD}" srcOrd="0" destOrd="0" presId="urn:microsoft.com/office/officeart/2005/8/layout/process1"/>
    <dgm:cxn modelId="{75D09761-5B84-2142-917A-3CB01B3ACD5F}" type="presOf" srcId="{04B165DC-15FC-DB41-A466-F5CBB2309562}" destId="{9A7B7261-D917-5549-AF92-F65A73E434DE}" srcOrd="0" destOrd="0" presId="urn:microsoft.com/office/officeart/2005/8/layout/process1"/>
    <dgm:cxn modelId="{66C57683-23C7-D14F-984E-EE3EDD0167D6}" type="presOf" srcId="{022DBA1A-B921-474D-B453-7C526D452096}" destId="{5E21020B-E01B-E349-B2B2-607E85A1919B}" srcOrd="0" destOrd="0" presId="urn:microsoft.com/office/officeart/2005/8/layout/process1"/>
    <dgm:cxn modelId="{5D6C8E99-52F9-604E-AD45-9056B5B49677}" type="presOf" srcId="{0F76BBD6-2464-ED47-BAC6-FC9F3772868D}" destId="{99414302-7B0A-6643-A992-7CE86171A493}" srcOrd="0" destOrd="0" presId="urn:microsoft.com/office/officeart/2005/8/layout/process1"/>
    <dgm:cxn modelId="{45BAE1B5-4F65-6340-A94D-D8A09AC264DF}" srcId="{022DBA1A-B921-474D-B453-7C526D452096}" destId="{04B165DC-15FC-DB41-A466-F5CBB2309562}" srcOrd="2" destOrd="0" parTransId="{079E496E-43F8-6B4D-B331-09148AF08027}" sibTransId="{3CB04840-70F0-FE44-96A4-FF97E1B8256B}"/>
    <dgm:cxn modelId="{7B384FB7-3C92-A846-A410-8CDE3E273C9B}" type="presOf" srcId="{7D941A12-AC2B-C14B-BE35-C0B27A178125}" destId="{58993B86-5199-8F43-9F10-7C606FC8A4E9}" srcOrd="0" destOrd="0" presId="urn:microsoft.com/office/officeart/2005/8/layout/process1"/>
    <dgm:cxn modelId="{6A686DD2-0DFE-2E49-B2ED-9A1469DC1472}" type="presOf" srcId="{C3CCFA53-2E58-8C4B-B1E5-3FE09E3B0480}" destId="{52888553-2524-3342-A0CC-01C4360D10E1}" srcOrd="0" destOrd="0" presId="urn:microsoft.com/office/officeart/2005/8/layout/process1"/>
    <dgm:cxn modelId="{E80F55DE-79BA-C14A-943F-68BB8C86FAD1}" srcId="{022DBA1A-B921-474D-B453-7C526D452096}" destId="{A4B4951E-FB3F-284E-BB3F-85DE22393894}" srcOrd="0" destOrd="0" parTransId="{534BEEA5-F1F5-DF4C-AE17-4A3509145483}" sibTransId="{C3CCFA53-2E58-8C4B-B1E5-3FE09E3B0480}"/>
    <dgm:cxn modelId="{287F74DF-2F8C-814E-AC5A-EB23CECB1442}" srcId="{022DBA1A-B921-474D-B453-7C526D452096}" destId="{0F76BBD6-2464-ED47-BAC6-FC9F3772868D}" srcOrd="3" destOrd="0" parTransId="{26792B3B-79E5-A54E-B46D-D33F6764E785}" sibTransId="{5F02DB15-C3D5-764F-8825-BF73C9BF9652}"/>
    <dgm:cxn modelId="{7FB15DEC-5DC4-244B-AFEB-645675B76055}" type="presOf" srcId="{3CB04840-70F0-FE44-96A4-FF97E1B8256B}" destId="{FF53A661-3966-6346-8987-6721406F4B93}" srcOrd="0" destOrd="0" presId="urn:microsoft.com/office/officeart/2005/8/layout/process1"/>
    <dgm:cxn modelId="{12CB5EFF-C1EA-C448-BDCD-365CD31653D2}" type="presOf" srcId="{3CB04840-70F0-FE44-96A4-FF97E1B8256B}" destId="{50944081-60D4-414B-9BE9-0B1682A22102}" srcOrd="1" destOrd="0" presId="urn:microsoft.com/office/officeart/2005/8/layout/process1"/>
    <dgm:cxn modelId="{E053FB92-4991-AD4D-81FB-5979945D628C}" type="presParOf" srcId="{5E21020B-E01B-E349-B2B2-607E85A1919B}" destId="{EE5A6A0C-F078-1D4F-B4DB-F4DE26D2B2FD}" srcOrd="0" destOrd="0" presId="urn:microsoft.com/office/officeart/2005/8/layout/process1"/>
    <dgm:cxn modelId="{B14C75BB-AACA-8D4F-B2A4-4893C53D662F}" type="presParOf" srcId="{5E21020B-E01B-E349-B2B2-607E85A1919B}" destId="{52888553-2524-3342-A0CC-01C4360D10E1}" srcOrd="1" destOrd="0" presId="urn:microsoft.com/office/officeart/2005/8/layout/process1"/>
    <dgm:cxn modelId="{61F9E55E-A84E-E14E-AC32-F83FFAD3CFF9}" type="presParOf" srcId="{52888553-2524-3342-A0CC-01C4360D10E1}" destId="{4C0B15F4-E7A1-C84E-9532-6BC88D0E2A30}" srcOrd="0" destOrd="0" presId="urn:microsoft.com/office/officeart/2005/8/layout/process1"/>
    <dgm:cxn modelId="{819EA365-6073-CA44-B89D-C93CEE060346}" type="presParOf" srcId="{5E21020B-E01B-E349-B2B2-607E85A1919B}" destId="{58993B86-5199-8F43-9F10-7C606FC8A4E9}" srcOrd="2" destOrd="0" presId="urn:microsoft.com/office/officeart/2005/8/layout/process1"/>
    <dgm:cxn modelId="{16A32402-B424-D541-80AF-0A57B2CFBA1E}" type="presParOf" srcId="{5E21020B-E01B-E349-B2B2-607E85A1919B}" destId="{C6F1B16A-FC63-8246-A84A-4775113A9013}" srcOrd="3" destOrd="0" presId="urn:microsoft.com/office/officeart/2005/8/layout/process1"/>
    <dgm:cxn modelId="{CE57E678-5669-CA40-8C5A-274E73F37DD9}" type="presParOf" srcId="{C6F1B16A-FC63-8246-A84A-4775113A9013}" destId="{D4B05606-1CA3-0846-BE28-291467242EB1}" srcOrd="0" destOrd="0" presId="urn:microsoft.com/office/officeart/2005/8/layout/process1"/>
    <dgm:cxn modelId="{C9A3F9FD-8578-6E47-BEBC-DDEA73DF49A3}" type="presParOf" srcId="{5E21020B-E01B-E349-B2B2-607E85A1919B}" destId="{9A7B7261-D917-5549-AF92-F65A73E434DE}" srcOrd="4" destOrd="0" presId="urn:microsoft.com/office/officeart/2005/8/layout/process1"/>
    <dgm:cxn modelId="{7C1F61F0-C3F7-FD40-B6D2-DD4EFDDA55E8}" type="presParOf" srcId="{5E21020B-E01B-E349-B2B2-607E85A1919B}" destId="{FF53A661-3966-6346-8987-6721406F4B93}" srcOrd="5" destOrd="0" presId="urn:microsoft.com/office/officeart/2005/8/layout/process1"/>
    <dgm:cxn modelId="{92846775-C304-764A-BD73-706B6AFA91F1}" type="presParOf" srcId="{FF53A661-3966-6346-8987-6721406F4B93}" destId="{50944081-60D4-414B-9BE9-0B1682A22102}" srcOrd="0" destOrd="0" presId="urn:microsoft.com/office/officeart/2005/8/layout/process1"/>
    <dgm:cxn modelId="{67C37755-4CF5-BE49-B0AF-98F02FCDAC8E}" type="presParOf" srcId="{5E21020B-E01B-E349-B2B2-607E85A1919B}" destId="{99414302-7B0A-6643-A992-7CE86171A493}" srcOrd="6" destOrd="0" presId="urn:microsoft.com/office/officeart/2005/8/layout/process1"/>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DBA1A-B921-474D-B453-7C526D452096}" type="doc">
      <dgm:prSet loTypeId="urn:microsoft.com/office/officeart/2005/8/layout/process1" loCatId="" qsTypeId="urn:microsoft.com/office/officeart/2005/8/quickstyle/simple1" qsCatId="simple" csTypeId="urn:microsoft.com/office/officeart/2005/8/colors/accent3_2" csCatId="accent3" phldr="1"/>
      <dgm:spPr/>
    </dgm:pt>
    <dgm:pt modelId="{A4B4951E-FB3F-284E-BB3F-85DE22393894}">
      <dgm:prSet phldrT="[Text]"/>
      <dgm:spPr/>
      <dgm:t>
        <a:bodyPr/>
        <a:lstStyle/>
        <a:p>
          <a:r>
            <a:rPr lang="en-US" dirty="0"/>
            <a:t>Extract Text</a:t>
          </a:r>
        </a:p>
      </dgm:t>
    </dgm:pt>
    <dgm:pt modelId="{534BEEA5-F1F5-DF4C-AE17-4A3509145483}" type="parTrans" cxnId="{E80F55DE-79BA-C14A-943F-68BB8C86FAD1}">
      <dgm:prSet/>
      <dgm:spPr/>
      <dgm:t>
        <a:bodyPr/>
        <a:lstStyle/>
        <a:p>
          <a:endParaRPr lang="en-US"/>
        </a:p>
      </dgm:t>
    </dgm:pt>
    <dgm:pt modelId="{C3CCFA53-2E58-8C4B-B1E5-3FE09E3B0480}" type="sibTrans" cxnId="{E80F55DE-79BA-C14A-943F-68BB8C86FAD1}">
      <dgm:prSet/>
      <dgm:spPr/>
      <dgm:t>
        <a:bodyPr/>
        <a:lstStyle/>
        <a:p>
          <a:endParaRPr lang="en-US"/>
        </a:p>
      </dgm:t>
    </dgm:pt>
    <dgm:pt modelId="{7D941A12-AC2B-C14B-BE35-C0B27A178125}">
      <dgm:prSet phldrT="[Text]" custT="1"/>
      <dgm:spPr>
        <a:solidFill>
          <a:schemeClr val="accent1">
            <a:lumMod val="60000"/>
            <a:lumOff val="40000"/>
          </a:schemeClr>
        </a:solidFill>
      </dgm:spPr>
      <dgm:t>
        <a:bodyPr/>
        <a:lstStyle/>
        <a:p>
          <a:r>
            <a:rPr lang="en-US" sz="2700" dirty="0"/>
            <a:t>Neural </a:t>
          </a:r>
          <a:r>
            <a:rPr lang="en-US" sz="2700" dirty="0" err="1"/>
            <a:t>Embeddings</a:t>
          </a:r>
          <a:endParaRPr lang="en-US" sz="2700" dirty="0"/>
        </a:p>
      </dgm:t>
    </dgm:pt>
    <dgm:pt modelId="{44412596-A57F-FD43-8353-9944845BC363}" type="parTrans" cxnId="{DF9B2D10-BE15-884E-833D-20E22339103A}">
      <dgm:prSet/>
      <dgm:spPr/>
      <dgm:t>
        <a:bodyPr/>
        <a:lstStyle/>
        <a:p>
          <a:endParaRPr lang="en-US"/>
        </a:p>
      </dgm:t>
    </dgm:pt>
    <dgm:pt modelId="{9896057A-83AB-D649-BED5-B76F74F2470F}" type="sibTrans" cxnId="{DF9B2D10-BE15-884E-833D-20E22339103A}">
      <dgm:prSet/>
      <dgm:spPr/>
      <dgm:t>
        <a:bodyPr/>
        <a:lstStyle/>
        <a:p>
          <a:endParaRPr lang="en-US"/>
        </a:p>
      </dgm:t>
    </dgm:pt>
    <dgm:pt modelId="{04B165DC-15FC-DB41-A466-F5CBB2309562}">
      <dgm:prSet phldrT="[Text]"/>
      <dgm:spPr/>
      <dgm:t>
        <a:bodyPr/>
        <a:lstStyle/>
        <a:p>
          <a:r>
            <a:rPr lang="en-US" dirty="0"/>
            <a:t>Query</a:t>
          </a:r>
        </a:p>
      </dgm:t>
    </dgm:pt>
    <dgm:pt modelId="{079E496E-43F8-6B4D-B331-09148AF08027}" type="parTrans" cxnId="{45BAE1B5-4F65-6340-A94D-D8A09AC264DF}">
      <dgm:prSet/>
      <dgm:spPr/>
      <dgm:t>
        <a:bodyPr/>
        <a:lstStyle/>
        <a:p>
          <a:endParaRPr lang="en-US"/>
        </a:p>
      </dgm:t>
    </dgm:pt>
    <dgm:pt modelId="{3CB04840-70F0-FE44-96A4-FF97E1B8256B}" type="sibTrans" cxnId="{45BAE1B5-4F65-6340-A94D-D8A09AC264DF}">
      <dgm:prSet/>
      <dgm:spPr/>
      <dgm:t>
        <a:bodyPr/>
        <a:lstStyle/>
        <a:p>
          <a:endParaRPr lang="en-US"/>
        </a:p>
      </dgm:t>
    </dgm:pt>
    <dgm:pt modelId="{0F76BBD6-2464-ED47-BAC6-FC9F3772868D}">
      <dgm:prSet phldrT="[Text]"/>
      <dgm:spPr/>
      <dgm:t>
        <a:bodyPr/>
        <a:lstStyle/>
        <a:p>
          <a:r>
            <a:rPr lang="en-US" dirty="0"/>
            <a:t>Analyze results</a:t>
          </a:r>
        </a:p>
      </dgm:t>
    </dgm:pt>
    <dgm:pt modelId="{26792B3B-79E5-A54E-B46D-D33F6764E785}" type="parTrans" cxnId="{287F74DF-2F8C-814E-AC5A-EB23CECB1442}">
      <dgm:prSet/>
      <dgm:spPr/>
      <dgm:t>
        <a:bodyPr/>
        <a:lstStyle/>
        <a:p>
          <a:endParaRPr lang="en-US"/>
        </a:p>
      </dgm:t>
    </dgm:pt>
    <dgm:pt modelId="{5F02DB15-C3D5-764F-8825-BF73C9BF9652}" type="sibTrans" cxnId="{287F74DF-2F8C-814E-AC5A-EB23CECB1442}">
      <dgm:prSet/>
      <dgm:spPr/>
      <dgm:t>
        <a:bodyPr/>
        <a:lstStyle/>
        <a:p>
          <a:endParaRPr lang="en-US"/>
        </a:p>
      </dgm:t>
    </dgm:pt>
    <dgm:pt modelId="{5E21020B-E01B-E349-B2B2-607E85A1919B}" type="pres">
      <dgm:prSet presAssocID="{022DBA1A-B921-474D-B453-7C526D452096}" presName="Name0" presStyleCnt="0">
        <dgm:presLayoutVars>
          <dgm:dir/>
          <dgm:resizeHandles val="exact"/>
        </dgm:presLayoutVars>
      </dgm:prSet>
      <dgm:spPr/>
    </dgm:pt>
    <dgm:pt modelId="{EE5A6A0C-F078-1D4F-B4DB-F4DE26D2B2FD}" type="pres">
      <dgm:prSet presAssocID="{A4B4951E-FB3F-284E-BB3F-85DE22393894}" presName="node" presStyleLbl="node1" presStyleIdx="0" presStyleCnt="4" custScaleY="67886">
        <dgm:presLayoutVars>
          <dgm:bulletEnabled val="1"/>
        </dgm:presLayoutVars>
      </dgm:prSet>
      <dgm:spPr/>
    </dgm:pt>
    <dgm:pt modelId="{52888553-2524-3342-A0CC-01C4360D10E1}" type="pres">
      <dgm:prSet presAssocID="{C3CCFA53-2E58-8C4B-B1E5-3FE09E3B0480}" presName="sibTrans" presStyleLbl="sibTrans2D1" presStyleIdx="0" presStyleCnt="3"/>
      <dgm:spPr/>
    </dgm:pt>
    <dgm:pt modelId="{4C0B15F4-E7A1-C84E-9532-6BC88D0E2A30}" type="pres">
      <dgm:prSet presAssocID="{C3CCFA53-2E58-8C4B-B1E5-3FE09E3B0480}" presName="connectorText" presStyleLbl="sibTrans2D1" presStyleIdx="0" presStyleCnt="3"/>
      <dgm:spPr/>
    </dgm:pt>
    <dgm:pt modelId="{58993B86-5199-8F43-9F10-7C606FC8A4E9}" type="pres">
      <dgm:prSet presAssocID="{7D941A12-AC2B-C14B-BE35-C0B27A178125}" presName="node" presStyleLbl="node1" presStyleIdx="1" presStyleCnt="4">
        <dgm:presLayoutVars>
          <dgm:bulletEnabled val="1"/>
        </dgm:presLayoutVars>
      </dgm:prSet>
      <dgm:spPr/>
    </dgm:pt>
    <dgm:pt modelId="{C6F1B16A-FC63-8246-A84A-4775113A9013}" type="pres">
      <dgm:prSet presAssocID="{9896057A-83AB-D649-BED5-B76F74F2470F}" presName="sibTrans" presStyleLbl="sibTrans2D1" presStyleIdx="1" presStyleCnt="3"/>
      <dgm:spPr/>
    </dgm:pt>
    <dgm:pt modelId="{D4B05606-1CA3-0846-BE28-291467242EB1}" type="pres">
      <dgm:prSet presAssocID="{9896057A-83AB-D649-BED5-B76F74F2470F}" presName="connectorText" presStyleLbl="sibTrans2D1" presStyleIdx="1" presStyleCnt="3"/>
      <dgm:spPr/>
    </dgm:pt>
    <dgm:pt modelId="{9A7B7261-D917-5549-AF92-F65A73E434DE}" type="pres">
      <dgm:prSet presAssocID="{04B165DC-15FC-DB41-A466-F5CBB2309562}" presName="node" presStyleLbl="node1" presStyleIdx="2" presStyleCnt="4" custScaleY="67886">
        <dgm:presLayoutVars>
          <dgm:bulletEnabled val="1"/>
        </dgm:presLayoutVars>
      </dgm:prSet>
      <dgm:spPr/>
    </dgm:pt>
    <dgm:pt modelId="{FF53A661-3966-6346-8987-6721406F4B93}" type="pres">
      <dgm:prSet presAssocID="{3CB04840-70F0-FE44-96A4-FF97E1B8256B}" presName="sibTrans" presStyleLbl="sibTrans2D1" presStyleIdx="2" presStyleCnt="3"/>
      <dgm:spPr/>
    </dgm:pt>
    <dgm:pt modelId="{50944081-60D4-414B-9BE9-0B1682A22102}" type="pres">
      <dgm:prSet presAssocID="{3CB04840-70F0-FE44-96A4-FF97E1B8256B}" presName="connectorText" presStyleLbl="sibTrans2D1" presStyleIdx="2" presStyleCnt="3"/>
      <dgm:spPr/>
    </dgm:pt>
    <dgm:pt modelId="{99414302-7B0A-6643-A992-7CE86171A493}" type="pres">
      <dgm:prSet presAssocID="{0F76BBD6-2464-ED47-BAC6-FC9F3772868D}" presName="node" presStyleLbl="node1" presStyleIdx="3" presStyleCnt="4" custScaleY="67886">
        <dgm:presLayoutVars>
          <dgm:bulletEnabled val="1"/>
        </dgm:presLayoutVars>
      </dgm:prSet>
      <dgm:spPr/>
    </dgm:pt>
  </dgm:ptLst>
  <dgm:cxnLst>
    <dgm:cxn modelId="{DF9B2D10-BE15-884E-833D-20E22339103A}" srcId="{022DBA1A-B921-474D-B453-7C526D452096}" destId="{7D941A12-AC2B-C14B-BE35-C0B27A178125}" srcOrd="1" destOrd="0" parTransId="{44412596-A57F-FD43-8353-9944845BC363}" sibTransId="{9896057A-83AB-D649-BED5-B76F74F2470F}"/>
    <dgm:cxn modelId="{8B23DA35-5C56-B54F-A19D-EA5F115CACFF}" type="presOf" srcId="{04B165DC-15FC-DB41-A466-F5CBB2309562}" destId="{9A7B7261-D917-5549-AF92-F65A73E434DE}" srcOrd="0" destOrd="0" presId="urn:microsoft.com/office/officeart/2005/8/layout/process1"/>
    <dgm:cxn modelId="{6B090D45-94E9-D246-9521-219A37DE3F81}" type="presOf" srcId="{9896057A-83AB-D649-BED5-B76F74F2470F}" destId="{C6F1B16A-FC63-8246-A84A-4775113A9013}" srcOrd="0" destOrd="0" presId="urn:microsoft.com/office/officeart/2005/8/layout/process1"/>
    <dgm:cxn modelId="{366DD44A-6467-6447-9296-454A489F8916}" type="presOf" srcId="{0F76BBD6-2464-ED47-BAC6-FC9F3772868D}" destId="{99414302-7B0A-6643-A992-7CE86171A493}" srcOrd="0" destOrd="0" presId="urn:microsoft.com/office/officeart/2005/8/layout/process1"/>
    <dgm:cxn modelId="{EF7B4196-64F2-F84A-9BAF-870CDFF326FD}" type="presOf" srcId="{C3CCFA53-2E58-8C4B-B1E5-3FE09E3B0480}" destId="{52888553-2524-3342-A0CC-01C4360D10E1}" srcOrd="0" destOrd="0" presId="urn:microsoft.com/office/officeart/2005/8/layout/process1"/>
    <dgm:cxn modelId="{AB004FA1-D0E8-3E4F-9841-16C648D69514}" type="presOf" srcId="{3CB04840-70F0-FE44-96A4-FF97E1B8256B}" destId="{FF53A661-3966-6346-8987-6721406F4B93}" srcOrd="0" destOrd="0" presId="urn:microsoft.com/office/officeart/2005/8/layout/process1"/>
    <dgm:cxn modelId="{F77F7BA1-CB92-5A44-9339-4375D339863A}" type="presOf" srcId="{9896057A-83AB-D649-BED5-B76F74F2470F}" destId="{D4B05606-1CA3-0846-BE28-291467242EB1}" srcOrd="1" destOrd="0" presId="urn:microsoft.com/office/officeart/2005/8/layout/process1"/>
    <dgm:cxn modelId="{49587AA6-F801-5545-8675-A49F314030A6}" type="presOf" srcId="{A4B4951E-FB3F-284E-BB3F-85DE22393894}" destId="{EE5A6A0C-F078-1D4F-B4DB-F4DE26D2B2FD}" srcOrd="0" destOrd="0" presId="urn:microsoft.com/office/officeart/2005/8/layout/process1"/>
    <dgm:cxn modelId="{989880A7-8343-F44D-B2D2-652FFBD948A9}" type="presOf" srcId="{3CB04840-70F0-FE44-96A4-FF97E1B8256B}" destId="{50944081-60D4-414B-9BE9-0B1682A22102}" srcOrd="1" destOrd="0" presId="urn:microsoft.com/office/officeart/2005/8/layout/process1"/>
    <dgm:cxn modelId="{3BE821AB-F372-4143-990C-0365DCFEA239}" type="presOf" srcId="{C3CCFA53-2E58-8C4B-B1E5-3FE09E3B0480}" destId="{4C0B15F4-E7A1-C84E-9532-6BC88D0E2A30}" srcOrd="1" destOrd="0" presId="urn:microsoft.com/office/officeart/2005/8/layout/process1"/>
    <dgm:cxn modelId="{45BAE1B5-4F65-6340-A94D-D8A09AC264DF}" srcId="{022DBA1A-B921-474D-B453-7C526D452096}" destId="{04B165DC-15FC-DB41-A466-F5CBB2309562}" srcOrd="2" destOrd="0" parTransId="{079E496E-43F8-6B4D-B331-09148AF08027}" sibTransId="{3CB04840-70F0-FE44-96A4-FF97E1B8256B}"/>
    <dgm:cxn modelId="{E80F55DE-79BA-C14A-943F-68BB8C86FAD1}" srcId="{022DBA1A-B921-474D-B453-7C526D452096}" destId="{A4B4951E-FB3F-284E-BB3F-85DE22393894}" srcOrd="0" destOrd="0" parTransId="{534BEEA5-F1F5-DF4C-AE17-4A3509145483}" sibTransId="{C3CCFA53-2E58-8C4B-B1E5-3FE09E3B0480}"/>
    <dgm:cxn modelId="{287F74DF-2F8C-814E-AC5A-EB23CECB1442}" srcId="{022DBA1A-B921-474D-B453-7C526D452096}" destId="{0F76BBD6-2464-ED47-BAC6-FC9F3772868D}" srcOrd="3" destOrd="0" parTransId="{26792B3B-79E5-A54E-B46D-D33F6764E785}" sibTransId="{5F02DB15-C3D5-764F-8825-BF73C9BF9652}"/>
    <dgm:cxn modelId="{E249C4E2-C238-3549-A412-B128F3708908}" type="presOf" srcId="{022DBA1A-B921-474D-B453-7C526D452096}" destId="{5E21020B-E01B-E349-B2B2-607E85A1919B}" srcOrd="0" destOrd="0" presId="urn:microsoft.com/office/officeart/2005/8/layout/process1"/>
    <dgm:cxn modelId="{A921A1FF-8AE5-5A49-9DEB-EA173AC52C4E}" type="presOf" srcId="{7D941A12-AC2B-C14B-BE35-C0B27A178125}" destId="{58993B86-5199-8F43-9F10-7C606FC8A4E9}" srcOrd="0" destOrd="0" presId="urn:microsoft.com/office/officeart/2005/8/layout/process1"/>
    <dgm:cxn modelId="{B7884F86-611B-A04A-988D-5787612E8CCC}" type="presParOf" srcId="{5E21020B-E01B-E349-B2B2-607E85A1919B}" destId="{EE5A6A0C-F078-1D4F-B4DB-F4DE26D2B2FD}" srcOrd="0" destOrd="0" presId="urn:microsoft.com/office/officeart/2005/8/layout/process1"/>
    <dgm:cxn modelId="{ECFA06BF-9204-014C-A059-442B47FE83DB}" type="presParOf" srcId="{5E21020B-E01B-E349-B2B2-607E85A1919B}" destId="{52888553-2524-3342-A0CC-01C4360D10E1}" srcOrd="1" destOrd="0" presId="urn:microsoft.com/office/officeart/2005/8/layout/process1"/>
    <dgm:cxn modelId="{41A6400C-FE42-084E-A126-EEA43004FCB4}" type="presParOf" srcId="{52888553-2524-3342-A0CC-01C4360D10E1}" destId="{4C0B15F4-E7A1-C84E-9532-6BC88D0E2A30}" srcOrd="0" destOrd="0" presId="urn:microsoft.com/office/officeart/2005/8/layout/process1"/>
    <dgm:cxn modelId="{53A5ED94-7267-7D4D-AED4-8D6C43C5F8B6}" type="presParOf" srcId="{5E21020B-E01B-E349-B2B2-607E85A1919B}" destId="{58993B86-5199-8F43-9F10-7C606FC8A4E9}" srcOrd="2" destOrd="0" presId="urn:microsoft.com/office/officeart/2005/8/layout/process1"/>
    <dgm:cxn modelId="{B7E839C6-5ECE-534F-B200-603F7E8E0D86}" type="presParOf" srcId="{5E21020B-E01B-E349-B2B2-607E85A1919B}" destId="{C6F1B16A-FC63-8246-A84A-4775113A9013}" srcOrd="3" destOrd="0" presId="urn:microsoft.com/office/officeart/2005/8/layout/process1"/>
    <dgm:cxn modelId="{4B5EDCD1-21E4-524F-BC45-FC887D594629}" type="presParOf" srcId="{C6F1B16A-FC63-8246-A84A-4775113A9013}" destId="{D4B05606-1CA3-0846-BE28-291467242EB1}" srcOrd="0" destOrd="0" presId="urn:microsoft.com/office/officeart/2005/8/layout/process1"/>
    <dgm:cxn modelId="{753A1B47-F261-0A43-8DE1-0AD5559339C8}" type="presParOf" srcId="{5E21020B-E01B-E349-B2B2-607E85A1919B}" destId="{9A7B7261-D917-5549-AF92-F65A73E434DE}" srcOrd="4" destOrd="0" presId="urn:microsoft.com/office/officeart/2005/8/layout/process1"/>
    <dgm:cxn modelId="{CED9A73C-08AF-2142-B72B-78B0F808EB8F}" type="presParOf" srcId="{5E21020B-E01B-E349-B2B2-607E85A1919B}" destId="{FF53A661-3966-6346-8987-6721406F4B93}" srcOrd="5" destOrd="0" presId="urn:microsoft.com/office/officeart/2005/8/layout/process1"/>
    <dgm:cxn modelId="{0A3D30D2-9ECC-494A-A0E8-15760FC569C5}" type="presParOf" srcId="{FF53A661-3966-6346-8987-6721406F4B93}" destId="{50944081-60D4-414B-9BE9-0B1682A22102}" srcOrd="0" destOrd="0" presId="urn:microsoft.com/office/officeart/2005/8/layout/process1"/>
    <dgm:cxn modelId="{3B54D66A-A6B2-AC4F-A863-449FA5A1AC8E}" type="presParOf" srcId="{5E21020B-E01B-E349-B2B2-607E85A1919B}" destId="{99414302-7B0A-6643-A992-7CE86171A493}" srcOrd="6" destOrd="0" presId="urn:microsoft.com/office/officeart/2005/8/layout/process1"/>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2DBA1A-B921-474D-B453-7C526D452096}" type="doc">
      <dgm:prSet loTypeId="urn:microsoft.com/office/officeart/2005/8/layout/process1" loCatId="" qsTypeId="urn:microsoft.com/office/officeart/2005/8/quickstyle/simple1" qsCatId="simple" csTypeId="urn:microsoft.com/office/officeart/2005/8/colors/accent3_2" csCatId="accent3" phldr="1"/>
      <dgm:spPr/>
    </dgm:pt>
    <dgm:pt modelId="{A4B4951E-FB3F-284E-BB3F-85DE22393894}">
      <dgm:prSet phldrT="[Text]"/>
      <dgm:spPr/>
      <dgm:t>
        <a:bodyPr/>
        <a:lstStyle/>
        <a:p>
          <a:r>
            <a:rPr lang="en-US" dirty="0"/>
            <a:t>Extract Text</a:t>
          </a:r>
        </a:p>
      </dgm:t>
    </dgm:pt>
    <dgm:pt modelId="{534BEEA5-F1F5-DF4C-AE17-4A3509145483}" type="parTrans" cxnId="{E80F55DE-79BA-C14A-943F-68BB8C86FAD1}">
      <dgm:prSet/>
      <dgm:spPr/>
      <dgm:t>
        <a:bodyPr/>
        <a:lstStyle/>
        <a:p>
          <a:endParaRPr lang="en-US"/>
        </a:p>
      </dgm:t>
    </dgm:pt>
    <dgm:pt modelId="{C3CCFA53-2E58-8C4B-B1E5-3FE09E3B0480}" type="sibTrans" cxnId="{E80F55DE-79BA-C14A-943F-68BB8C86FAD1}">
      <dgm:prSet/>
      <dgm:spPr/>
      <dgm:t>
        <a:bodyPr/>
        <a:lstStyle/>
        <a:p>
          <a:endParaRPr lang="en-US"/>
        </a:p>
      </dgm:t>
    </dgm:pt>
    <dgm:pt modelId="{7D941A12-AC2B-C14B-BE35-C0B27A178125}">
      <dgm:prSet phldrT="[Text]" custT="1"/>
      <dgm:spPr>
        <a:solidFill>
          <a:schemeClr val="accent1">
            <a:lumMod val="60000"/>
            <a:lumOff val="40000"/>
          </a:schemeClr>
        </a:solidFill>
      </dgm:spPr>
      <dgm:t>
        <a:bodyPr/>
        <a:lstStyle/>
        <a:p>
          <a:r>
            <a:rPr lang="en-US" sz="2700" dirty="0"/>
            <a:t>Neural </a:t>
          </a:r>
          <a:r>
            <a:rPr lang="en-US" sz="2700" dirty="0" err="1"/>
            <a:t>Embeddings</a:t>
          </a:r>
          <a:endParaRPr lang="en-US" sz="2700" dirty="0"/>
        </a:p>
      </dgm:t>
    </dgm:pt>
    <dgm:pt modelId="{44412596-A57F-FD43-8353-9944845BC363}" type="parTrans" cxnId="{DF9B2D10-BE15-884E-833D-20E22339103A}">
      <dgm:prSet/>
      <dgm:spPr/>
      <dgm:t>
        <a:bodyPr/>
        <a:lstStyle/>
        <a:p>
          <a:endParaRPr lang="en-US"/>
        </a:p>
      </dgm:t>
    </dgm:pt>
    <dgm:pt modelId="{9896057A-83AB-D649-BED5-B76F74F2470F}" type="sibTrans" cxnId="{DF9B2D10-BE15-884E-833D-20E22339103A}">
      <dgm:prSet/>
      <dgm:spPr/>
      <dgm:t>
        <a:bodyPr/>
        <a:lstStyle/>
        <a:p>
          <a:endParaRPr lang="en-US"/>
        </a:p>
      </dgm:t>
    </dgm:pt>
    <dgm:pt modelId="{04B165DC-15FC-DB41-A466-F5CBB2309562}">
      <dgm:prSet phldrT="[Text]"/>
      <dgm:spPr/>
      <dgm:t>
        <a:bodyPr/>
        <a:lstStyle/>
        <a:p>
          <a:r>
            <a:rPr lang="en-US" dirty="0"/>
            <a:t>Query</a:t>
          </a:r>
        </a:p>
      </dgm:t>
    </dgm:pt>
    <dgm:pt modelId="{079E496E-43F8-6B4D-B331-09148AF08027}" type="parTrans" cxnId="{45BAE1B5-4F65-6340-A94D-D8A09AC264DF}">
      <dgm:prSet/>
      <dgm:spPr/>
      <dgm:t>
        <a:bodyPr/>
        <a:lstStyle/>
        <a:p>
          <a:endParaRPr lang="en-US"/>
        </a:p>
      </dgm:t>
    </dgm:pt>
    <dgm:pt modelId="{3CB04840-70F0-FE44-96A4-FF97E1B8256B}" type="sibTrans" cxnId="{45BAE1B5-4F65-6340-A94D-D8A09AC264DF}">
      <dgm:prSet/>
      <dgm:spPr/>
      <dgm:t>
        <a:bodyPr/>
        <a:lstStyle/>
        <a:p>
          <a:endParaRPr lang="en-US"/>
        </a:p>
      </dgm:t>
    </dgm:pt>
    <dgm:pt modelId="{0F76BBD6-2464-ED47-BAC6-FC9F3772868D}">
      <dgm:prSet phldrT="[Text]"/>
      <dgm:spPr/>
      <dgm:t>
        <a:bodyPr/>
        <a:lstStyle/>
        <a:p>
          <a:r>
            <a:rPr lang="en-US" dirty="0"/>
            <a:t>Analyze results</a:t>
          </a:r>
        </a:p>
      </dgm:t>
    </dgm:pt>
    <dgm:pt modelId="{26792B3B-79E5-A54E-B46D-D33F6764E785}" type="parTrans" cxnId="{287F74DF-2F8C-814E-AC5A-EB23CECB1442}">
      <dgm:prSet/>
      <dgm:spPr/>
      <dgm:t>
        <a:bodyPr/>
        <a:lstStyle/>
        <a:p>
          <a:endParaRPr lang="en-US"/>
        </a:p>
      </dgm:t>
    </dgm:pt>
    <dgm:pt modelId="{5F02DB15-C3D5-764F-8825-BF73C9BF9652}" type="sibTrans" cxnId="{287F74DF-2F8C-814E-AC5A-EB23CECB1442}">
      <dgm:prSet/>
      <dgm:spPr/>
      <dgm:t>
        <a:bodyPr/>
        <a:lstStyle/>
        <a:p>
          <a:endParaRPr lang="en-US"/>
        </a:p>
      </dgm:t>
    </dgm:pt>
    <dgm:pt modelId="{5E21020B-E01B-E349-B2B2-607E85A1919B}" type="pres">
      <dgm:prSet presAssocID="{022DBA1A-B921-474D-B453-7C526D452096}" presName="Name0" presStyleCnt="0">
        <dgm:presLayoutVars>
          <dgm:dir/>
          <dgm:resizeHandles val="exact"/>
        </dgm:presLayoutVars>
      </dgm:prSet>
      <dgm:spPr/>
    </dgm:pt>
    <dgm:pt modelId="{EE5A6A0C-F078-1D4F-B4DB-F4DE26D2B2FD}" type="pres">
      <dgm:prSet presAssocID="{A4B4951E-FB3F-284E-BB3F-85DE22393894}" presName="node" presStyleLbl="node1" presStyleIdx="0" presStyleCnt="4" custScaleY="67886">
        <dgm:presLayoutVars>
          <dgm:bulletEnabled val="1"/>
        </dgm:presLayoutVars>
      </dgm:prSet>
      <dgm:spPr/>
    </dgm:pt>
    <dgm:pt modelId="{52888553-2524-3342-A0CC-01C4360D10E1}" type="pres">
      <dgm:prSet presAssocID="{C3CCFA53-2E58-8C4B-B1E5-3FE09E3B0480}" presName="sibTrans" presStyleLbl="sibTrans2D1" presStyleIdx="0" presStyleCnt="3"/>
      <dgm:spPr/>
    </dgm:pt>
    <dgm:pt modelId="{4C0B15F4-E7A1-C84E-9532-6BC88D0E2A30}" type="pres">
      <dgm:prSet presAssocID="{C3CCFA53-2E58-8C4B-B1E5-3FE09E3B0480}" presName="connectorText" presStyleLbl="sibTrans2D1" presStyleIdx="0" presStyleCnt="3"/>
      <dgm:spPr/>
    </dgm:pt>
    <dgm:pt modelId="{58993B86-5199-8F43-9F10-7C606FC8A4E9}" type="pres">
      <dgm:prSet presAssocID="{7D941A12-AC2B-C14B-BE35-C0B27A178125}" presName="node" presStyleLbl="node1" presStyleIdx="1" presStyleCnt="4">
        <dgm:presLayoutVars>
          <dgm:bulletEnabled val="1"/>
        </dgm:presLayoutVars>
      </dgm:prSet>
      <dgm:spPr/>
    </dgm:pt>
    <dgm:pt modelId="{C6F1B16A-FC63-8246-A84A-4775113A9013}" type="pres">
      <dgm:prSet presAssocID="{9896057A-83AB-D649-BED5-B76F74F2470F}" presName="sibTrans" presStyleLbl="sibTrans2D1" presStyleIdx="1" presStyleCnt="3"/>
      <dgm:spPr/>
    </dgm:pt>
    <dgm:pt modelId="{D4B05606-1CA3-0846-BE28-291467242EB1}" type="pres">
      <dgm:prSet presAssocID="{9896057A-83AB-D649-BED5-B76F74F2470F}" presName="connectorText" presStyleLbl="sibTrans2D1" presStyleIdx="1" presStyleCnt="3"/>
      <dgm:spPr/>
    </dgm:pt>
    <dgm:pt modelId="{9A7B7261-D917-5549-AF92-F65A73E434DE}" type="pres">
      <dgm:prSet presAssocID="{04B165DC-15FC-DB41-A466-F5CBB2309562}" presName="node" presStyleLbl="node1" presStyleIdx="2" presStyleCnt="4" custScaleY="67886">
        <dgm:presLayoutVars>
          <dgm:bulletEnabled val="1"/>
        </dgm:presLayoutVars>
      </dgm:prSet>
      <dgm:spPr/>
    </dgm:pt>
    <dgm:pt modelId="{FF53A661-3966-6346-8987-6721406F4B93}" type="pres">
      <dgm:prSet presAssocID="{3CB04840-70F0-FE44-96A4-FF97E1B8256B}" presName="sibTrans" presStyleLbl="sibTrans2D1" presStyleIdx="2" presStyleCnt="3"/>
      <dgm:spPr/>
    </dgm:pt>
    <dgm:pt modelId="{50944081-60D4-414B-9BE9-0B1682A22102}" type="pres">
      <dgm:prSet presAssocID="{3CB04840-70F0-FE44-96A4-FF97E1B8256B}" presName="connectorText" presStyleLbl="sibTrans2D1" presStyleIdx="2" presStyleCnt="3"/>
      <dgm:spPr/>
    </dgm:pt>
    <dgm:pt modelId="{99414302-7B0A-6643-A992-7CE86171A493}" type="pres">
      <dgm:prSet presAssocID="{0F76BBD6-2464-ED47-BAC6-FC9F3772868D}" presName="node" presStyleLbl="node1" presStyleIdx="3" presStyleCnt="4" custScaleY="67886">
        <dgm:presLayoutVars>
          <dgm:bulletEnabled val="1"/>
        </dgm:presLayoutVars>
      </dgm:prSet>
      <dgm:spPr/>
    </dgm:pt>
  </dgm:ptLst>
  <dgm:cxnLst>
    <dgm:cxn modelId="{DF9B2D10-BE15-884E-833D-20E22339103A}" srcId="{022DBA1A-B921-474D-B453-7C526D452096}" destId="{7D941A12-AC2B-C14B-BE35-C0B27A178125}" srcOrd="1" destOrd="0" parTransId="{44412596-A57F-FD43-8353-9944845BC363}" sibTransId="{9896057A-83AB-D649-BED5-B76F74F2470F}"/>
    <dgm:cxn modelId="{1DDD2021-6379-8E4B-84E1-26079B74D480}" type="presOf" srcId="{A4B4951E-FB3F-284E-BB3F-85DE22393894}" destId="{EE5A6A0C-F078-1D4F-B4DB-F4DE26D2B2FD}" srcOrd="0" destOrd="0" presId="urn:microsoft.com/office/officeart/2005/8/layout/process1"/>
    <dgm:cxn modelId="{E75F3D6F-E1E5-3247-A276-C542D9CFADD6}" type="presOf" srcId="{7D941A12-AC2B-C14B-BE35-C0B27A178125}" destId="{58993B86-5199-8F43-9F10-7C606FC8A4E9}" srcOrd="0" destOrd="0" presId="urn:microsoft.com/office/officeart/2005/8/layout/process1"/>
    <dgm:cxn modelId="{BF91AA84-16EA-4942-887D-2742422D2B96}" type="presOf" srcId="{3CB04840-70F0-FE44-96A4-FF97E1B8256B}" destId="{50944081-60D4-414B-9BE9-0B1682A22102}" srcOrd="1" destOrd="0" presId="urn:microsoft.com/office/officeart/2005/8/layout/process1"/>
    <dgm:cxn modelId="{C3E3E28A-EB58-7B45-89DA-CAE235FDC8E3}" type="presOf" srcId="{3CB04840-70F0-FE44-96A4-FF97E1B8256B}" destId="{FF53A661-3966-6346-8987-6721406F4B93}" srcOrd="0" destOrd="0" presId="urn:microsoft.com/office/officeart/2005/8/layout/process1"/>
    <dgm:cxn modelId="{29506CA7-3892-4343-9C8C-50C966FFCC00}" type="presOf" srcId="{C3CCFA53-2E58-8C4B-B1E5-3FE09E3B0480}" destId="{4C0B15F4-E7A1-C84E-9532-6BC88D0E2A30}" srcOrd="1" destOrd="0" presId="urn:microsoft.com/office/officeart/2005/8/layout/process1"/>
    <dgm:cxn modelId="{2CDCD3AB-8FC8-9447-955B-E710BAA3DFF1}" type="presOf" srcId="{9896057A-83AB-D649-BED5-B76F74F2470F}" destId="{C6F1B16A-FC63-8246-A84A-4775113A9013}" srcOrd="0" destOrd="0" presId="urn:microsoft.com/office/officeart/2005/8/layout/process1"/>
    <dgm:cxn modelId="{45BAE1B5-4F65-6340-A94D-D8A09AC264DF}" srcId="{022DBA1A-B921-474D-B453-7C526D452096}" destId="{04B165DC-15FC-DB41-A466-F5CBB2309562}" srcOrd="2" destOrd="0" parTransId="{079E496E-43F8-6B4D-B331-09148AF08027}" sibTransId="{3CB04840-70F0-FE44-96A4-FF97E1B8256B}"/>
    <dgm:cxn modelId="{1F8F0AD4-A45F-2949-9901-2F0E7D10DA11}" type="presOf" srcId="{04B165DC-15FC-DB41-A466-F5CBB2309562}" destId="{9A7B7261-D917-5549-AF92-F65A73E434DE}" srcOrd="0" destOrd="0" presId="urn:microsoft.com/office/officeart/2005/8/layout/process1"/>
    <dgm:cxn modelId="{CCD23ADA-E2CA-9747-9226-9585DE516895}" type="presOf" srcId="{C3CCFA53-2E58-8C4B-B1E5-3FE09E3B0480}" destId="{52888553-2524-3342-A0CC-01C4360D10E1}" srcOrd="0" destOrd="0" presId="urn:microsoft.com/office/officeart/2005/8/layout/process1"/>
    <dgm:cxn modelId="{E80F55DE-79BA-C14A-943F-68BB8C86FAD1}" srcId="{022DBA1A-B921-474D-B453-7C526D452096}" destId="{A4B4951E-FB3F-284E-BB3F-85DE22393894}" srcOrd="0" destOrd="0" parTransId="{534BEEA5-F1F5-DF4C-AE17-4A3509145483}" sibTransId="{C3CCFA53-2E58-8C4B-B1E5-3FE09E3B0480}"/>
    <dgm:cxn modelId="{287F74DF-2F8C-814E-AC5A-EB23CECB1442}" srcId="{022DBA1A-B921-474D-B453-7C526D452096}" destId="{0F76BBD6-2464-ED47-BAC6-FC9F3772868D}" srcOrd="3" destOrd="0" parTransId="{26792B3B-79E5-A54E-B46D-D33F6764E785}" sibTransId="{5F02DB15-C3D5-764F-8825-BF73C9BF9652}"/>
    <dgm:cxn modelId="{71CC01F1-BDE8-6B47-953A-01E30EFB924A}" type="presOf" srcId="{9896057A-83AB-D649-BED5-B76F74F2470F}" destId="{D4B05606-1CA3-0846-BE28-291467242EB1}" srcOrd="1" destOrd="0" presId="urn:microsoft.com/office/officeart/2005/8/layout/process1"/>
    <dgm:cxn modelId="{9B6CCAFA-F37B-1C42-918E-0C06D4CD774E}" type="presOf" srcId="{0F76BBD6-2464-ED47-BAC6-FC9F3772868D}" destId="{99414302-7B0A-6643-A992-7CE86171A493}" srcOrd="0" destOrd="0" presId="urn:microsoft.com/office/officeart/2005/8/layout/process1"/>
    <dgm:cxn modelId="{10A442FB-D763-6644-93A7-83C58EA4EC69}" type="presOf" srcId="{022DBA1A-B921-474D-B453-7C526D452096}" destId="{5E21020B-E01B-E349-B2B2-607E85A1919B}" srcOrd="0" destOrd="0" presId="urn:microsoft.com/office/officeart/2005/8/layout/process1"/>
    <dgm:cxn modelId="{595224EF-0A38-1C4E-B4CD-BC766A604CD6}" type="presParOf" srcId="{5E21020B-E01B-E349-B2B2-607E85A1919B}" destId="{EE5A6A0C-F078-1D4F-B4DB-F4DE26D2B2FD}" srcOrd="0" destOrd="0" presId="urn:microsoft.com/office/officeart/2005/8/layout/process1"/>
    <dgm:cxn modelId="{5F35CB01-FAA5-6A45-93E7-008AE8B9EE65}" type="presParOf" srcId="{5E21020B-E01B-E349-B2B2-607E85A1919B}" destId="{52888553-2524-3342-A0CC-01C4360D10E1}" srcOrd="1" destOrd="0" presId="urn:microsoft.com/office/officeart/2005/8/layout/process1"/>
    <dgm:cxn modelId="{7D104358-7E87-9948-A15D-320284204406}" type="presParOf" srcId="{52888553-2524-3342-A0CC-01C4360D10E1}" destId="{4C0B15F4-E7A1-C84E-9532-6BC88D0E2A30}" srcOrd="0" destOrd="0" presId="urn:microsoft.com/office/officeart/2005/8/layout/process1"/>
    <dgm:cxn modelId="{B4096CCC-C022-334E-A872-A494FAA2BB85}" type="presParOf" srcId="{5E21020B-E01B-E349-B2B2-607E85A1919B}" destId="{58993B86-5199-8F43-9F10-7C606FC8A4E9}" srcOrd="2" destOrd="0" presId="urn:microsoft.com/office/officeart/2005/8/layout/process1"/>
    <dgm:cxn modelId="{C2D9CE1E-3161-214E-8488-A08E2099ECF6}" type="presParOf" srcId="{5E21020B-E01B-E349-B2B2-607E85A1919B}" destId="{C6F1B16A-FC63-8246-A84A-4775113A9013}" srcOrd="3" destOrd="0" presId="urn:microsoft.com/office/officeart/2005/8/layout/process1"/>
    <dgm:cxn modelId="{5B843D70-5E61-364B-8D3B-70BFF7516A6E}" type="presParOf" srcId="{C6F1B16A-FC63-8246-A84A-4775113A9013}" destId="{D4B05606-1CA3-0846-BE28-291467242EB1}" srcOrd="0" destOrd="0" presId="urn:microsoft.com/office/officeart/2005/8/layout/process1"/>
    <dgm:cxn modelId="{401DD825-B70C-804F-B39A-246794499C33}" type="presParOf" srcId="{5E21020B-E01B-E349-B2B2-607E85A1919B}" destId="{9A7B7261-D917-5549-AF92-F65A73E434DE}" srcOrd="4" destOrd="0" presId="urn:microsoft.com/office/officeart/2005/8/layout/process1"/>
    <dgm:cxn modelId="{6D11D7AC-BBC3-6A45-B61A-57A08FB97E1E}" type="presParOf" srcId="{5E21020B-E01B-E349-B2B2-607E85A1919B}" destId="{FF53A661-3966-6346-8987-6721406F4B93}" srcOrd="5" destOrd="0" presId="urn:microsoft.com/office/officeart/2005/8/layout/process1"/>
    <dgm:cxn modelId="{033F5B92-C10F-5E4B-A2FA-931174136313}" type="presParOf" srcId="{FF53A661-3966-6346-8987-6721406F4B93}" destId="{50944081-60D4-414B-9BE9-0B1682A22102}" srcOrd="0" destOrd="0" presId="urn:microsoft.com/office/officeart/2005/8/layout/process1"/>
    <dgm:cxn modelId="{90C0F310-B06F-474D-A75C-8EF05A01953E}" type="presParOf" srcId="{5E21020B-E01B-E349-B2B2-607E85A1919B}" destId="{99414302-7B0A-6643-A992-7CE86171A493}" srcOrd="6"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2DBA1A-B921-474D-B453-7C526D452096}" type="doc">
      <dgm:prSet loTypeId="urn:microsoft.com/office/officeart/2005/8/layout/process1" loCatId="" qsTypeId="urn:microsoft.com/office/officeart/2005/8/quickstyle/simple1" qsCatId="simple" csTypeId="urn:microsoft.com/office/officeart/2005/8/colors/accent3_2" csCatId="accent3" phldr="1"/>
      <dgm:spPr/>
    </dgm:pt>
    <dgm:pt modelId="{A4B4951E-FB3F-284E-BB3F-85DE22393894}">
      <dgm:prSet phldrT="[Text]"/>
      <dgm:spPr/>
      <dgm:t>
        <a:bodyPr/>
        <a:lstStyle/>
        <a:p>
          <a:r>
            <a:rPr lang="en-US" dirty="0"/>
            <a:t>Extract Text</a:t>
          </a:r>
        </a:p>
      </dgm:t>
    </dgm:pt>
    <dgm:pt modelId="{534BEEA5-F1F5-DF4C-AE17-4A3509145483}" type="parTrans" cxnId="{E80F55DE-79BA-C14A-943F-68BB8C86FAD1}">
      <dgm:prSet/>
      <dgm:spPr/>
      <dgm:t>
        <a:bodyPr/>
        <a:lstStyle/>
        <a:p>
          <a:endParaRPr lang="en-US"/>
        </a:p>
      </dgm:t>
    </dgm:pt>
    <dgm:pt modelId="{C3CCFA53-2E58-8C4B-B1E5-3FE09E3B0480}" type="sibTrans" cxnId="{E80F55DE-79BA-C14A-943F-68BB8C86FAD1}">
      <dgm:prSet/>
      <dgm:spPr/>
      <dgm:t>
        <a:bodyPr/>
        <a:lstStyle/>
        <a:p>
          <a:endParaRPr lang="en-US"/>
        </a:p>
      </dgm:t>
    </dgm:pt>
    <dgm:pt modelId="{7D941A12-AC2B-C14B-BE35-C0B27A178125}">
      <dgm:prSet phldrT="[Text]"/>
      <dgm:spPr/>
      <dgm:t>
        <a:bodyPr/>
        <a:lstStyle/>
        <a:p>
          <a:r>
            <a:rPr lang="en-US" dirty="0"/>
            <a:t>Neural </a:t>
          </a:r>
          <a:r>
            <a:rPr lang="en-US" dirty="0" err="1"/>
            <a:t>Embeddings</a:t>
          </a:r>
          <a:endParaRPr lang="en-US" dirty="0"/>
        </a:p>
      </dgm:t>
    </dgm:pt>
    <dgm:pt modelId="{44412596-A57F-FD43-8353-9944845BC363}" type="parTrans" cxnId="{DF9B2D10-BE15-884E-833D-20E22339103A}">
      <dgm:prSet/>
      <dgm:spPr/>
      <dgm:t>
        <a:bodyPr/>
        <a:lstStyle/>
        <a:p>
          <a:endParaRPr lang="en-US"/>
        </a:p>
      </dgm:t>
    </dgm:pt>
    <dgm:pt modelId="{9896057A-83AB-D649-BED5-B76F74F2470F}" type="sibTrans" cxnId="{DF9B2D10-BE15-884E-833D-20E22339103A}">
      <dgm:prSet/>
      <dgm:spPr/>
      <dgm:t>
        <a:bodyPr/>
        <a:lstStyle/>
        <a:p>
          <a:endParaRPr lang="en-US"/>
        </a:p>
      </dgm:t>
    </dgm:pt>
    <dgm:pt modelId="{04B165DC-15FC-DB41-A466-F5CBB2309562}">
      <dgm:prSet phldrT="[Text]" custT="1"/>
      <dgm:spPr>
        <a:solidFill>
          <a:schemeClr val="accent1">
            <a:lumMod val="60000"/>
            <a:lumOff val="40000"/>
          </a:schemeClr>
        </a:solidFill>
      </dgm:spPr>
      <dgm:t>
        <a:bodyPr/>
        <a:lstStyle/>
        <a:p>
          <a:r>
            <a:rPr lang="en-US" sz="2700" dirty="0"/>
            <a:t>Query</a:t>
          </a:r>
        </a:p>
      </dgm:t>
    </dgm:pt>
    <dgm:pt modelId="{079E496E-43F8-6B4D-B331-09148AF08027}" type="parTrans" cxnId="{45BAE1B5-4F65-6340-A94D-D8A09AC264DF}">
      <dgm:prSet/>
      <dgm:spPr/>
      <dgm:t>
        <a:bodyPr/>
        <a:lstStyle/>
        <a:p>
          <a:endParaRPr lang="en-US"/>
        </a:p>
      </dgm:t>
    </dgm:pt>
    <dgm:pt modelId="{3CB04840-70F0-FE44-96A4-FF97E1B8256B}" type="sibTrans" cxnId="{45BAE1B5-4F65-6340-A94D-D8A09AC264DF}">
      <dgm:prSet/>
      <dgm:spPr/>
      <dgm:t>
        <a:bodyPr/>
        <a:lstStyle/>
        <a:p>
          <a:endParaRPr lang="en-US"/>
        </a:p>
      </dgm:t>
    </dgm:pt>
    <dgm:pt modelId="{0F76BBD6-2464-ED47-BAC6-FC9F3772868D}">
      <dgm:prSet phldrT="[Text]"/>
      <dgm:spPr/>
      <dgm:t>
        <a:bodyPr/>
        <a:lstStyle/>
        <a:p>
          <a:r>
            <a:rPr lang="en-US" dirty="0"/>
            <a:t>Analyze results</a:t>
          </a:r>
        </a:p>
      </dgm:t>
    </dgm:pt>
    <dgm:pt modelId="{26792B3B-79E5-A54E-B46D-D33F6764E785}" type="parTrans" cxnId="{287F74DF-2F8C-814E-AC5A-EB23CECB1442}">
      <dgm:prSet/>
      <dgm:spPr/>
      <dgm:t>
        <a:bodyPr/>
        <a:lstStyle/>
        <a:p>
          <a:endParaRPr lang="en-US"/>
        </a:p>
      </dgm:t>
    </dgm:pt>
    <dgm:pt modelId="{5F02DB15-C3D5-764F-8825-BF73C9BF9652}" type="sibTrans" cxnId="{287F74DF-2F8C-814E-AC5A-EB23CECB1442}">
      <dgm:prSet/>
      <dgm:spPr/>
      <dgm:t>
        <a:bodyPr/>
        <a:lstStyle/>
        <a:p>
          <a:endParaRPr lang="en-US"/>
        </a:p>
      </dgm:t>
    </dgm:pt>
    <dgm:pt modelId="{5E21020B-E01B-E349-B2B2-607E85A1919B}" type="pres">
      <dgm:prSet presAssocID="{022DBA1A-B921-474D-B453-7C526D452096}" presName="Name0" presStyleCnt="0">
        <dgm:presLayoutVars>
          <dgm:dir/>
          <dgm:resizeHandles val="exact"/>
        </dgm:presLayoutVars>
      </dgm:prSet>
      <dgm:spPr/>
    </dgm:pt>
    <dgm:pt modelId="{EE5A6A0C-F078-1D4F-B4DB-F4DE26D2B2FD}" type="pres">
      <dgm:prSet presAssocID="{A4B4951E-FB3F-284E-BB3F-85DE22393894}" presName="node" presStyleLbl="node1" presStyleIdx="0" presStyleCnt="4" custScaleY="67886">
        <dgm:presLayoutVars>
          <dgm:bulletEnabled val="1"/>
        </dgm:presLayoutVars>
      </dgm:prSet>
      <dgm:spPr/>
    </dgm:pt>
    <dgm:pt modelId="{52888553-2524-3342-A0CC-01C4360D10E1}" type="pres">
      <dgm:prSet presAssocID="{C3CCFA53-2E58-8C4B-B1E5-3FE09E3B0480}" presName="sibTrans" presStyleLbl="sibTrans2D1" presStyleIdx="0" presStyleCnt="3"/>
      <dgm:spPr/>
    </dgm:pt>
    <dgm:pt modelId="{4C0B15F4-E7A1-C84E-9532-6BC88D0E2A30}" type="pres">
      <dgm:prSet presAssocID="{C3CCFA53-2E58-8C4B-B1E5-3FE09E3B0480}" presName="connectorText" presStyleLbl="sibTrans2D1" presStyleIdx="0" presStyleCnt="3"/>
      <dgm:spPr/>
    </dgm:pt>
    <dgm:pt modelId="{58993B86-5199-8F43-9F10-7C606FC8A4E9}" type="pres">
      <dgm:prSet presAssocID="{7D941A12-AC2B-C14B-BE35-C0B27A178125}" presName="node" presStyleLbl="node1" presStyleIdx="1" presStyleCnt="4" custScaleY="67886">
        <dgm:presLayoutVars>
          <dgm:bulletEnabled val="1"/>
        </dgm:presLayoutVars>
      </dgm:prSet>
      <dgm:spPr/>
    </dgm:pt>
    <dgm:pt modelId="{C6F1B16A-FC63-8246-A84A-4775113A9013}" type="pres">
      <dgm:prSet presAssocID="{9896057A-83AB-D649-BED5-B76F74F2470F}" presName="sibTrans" presStyleLbl="sibTrans2D1" presStyleIdx="1" presStyleCnt="3"/>
      <dgm:spPr/>
    </dgm:pt>
    <dgm:pt modelId="{D4B05606-1CA3-0846-BE28-291467242EB1}" type="pres">
      <dgm:prSet presAssocID="{9896057A-83AB-D649-BED5-B76F74F2470F}" presName="connectorText" presStyleLbl="sibTrans2D1" presStyleIdx="1" presStyleCnt="3"/>
      <dgm:spPr/>
    </dgm:pt>
    <dgm:pt modelId="{9A7B7261-D917-5549-AF92-F65A73E434DE}" type="pres">
      <dgm:prSet presAssocID="{04B165DC-15FC-DB41-A466-F5CBB2309562}" presName="node" presStyleLbl="node1" presStyleIdx="2" presStyleCnt="4">
        <dgm:presLayoutVars>
          <dgm:bulletEnabled val="1"/>
        </dgm:presLayoutVars>
      </dgm:prSet>
      <dgm:spPr/>
    </dgm:pt>
    <dgm:pt modelId="{FF53A661-3966-6346-8987-6721406F4B93}" type="pres">
      <dgm:prSet presAssocID="{3CB04840-70F0-FE44-96A4-FF97E1B8256B}" presName="sibTrans" presStyleLbl="sibTrans2D1" presStyleIdx="2" presStyleCnt="3"/>
      <dgm:spPr/>
    </dgm:pt>
    <dgm:pt modelId="{50944081-60D4-414B-9BE9-0B1682A22102}" type="pres">
      <dgm:prSet presAssocID="{3CB04840-70F0-FE44-96A4-FF97E1B8256B}" presName="connectorText" presStyleLbl="sibTrans2D1" presStyleIdx="2" presStyleCnt="3"/>
      <dgm:spPr/>
    </dgm:pt>
    <dgm:pt modelId="{99414302-7B0A-6643-A992-7CE86171A493}" type="pres">
      <dgm:prSet presAssocID="{0F76BBD6-2464-ED47-BAC6-FC9F3772868D}" presName="node" presStyleLbl="node1" presStyleIdx="3" presStyleCnt="4" custScaleY="67886">
        <dgm:presLayoutVars>
          <dgm:bulletEnabled val="1"/>
        </dgm:presLayoutVars>
      </dgm:prSet>
      <dgm:spPr/>
    </dgm:pt>
  </dgm:ptLst>
  <dgm:cxnLst>
    <dgm:cxn modelId="{DF9B2D10-BE15-884E-833D-20E22339103A}" srcId="{022DBA1A-B921-474D-B453-7C526D452096}" destId="{7D941A12-AC2B-C14B-BE35-C0B27A178125}" srcOrd="1" destOrd="0" parTransId="{44412596-A57F-FD43-8353-9944845BC363}" sibTransId="{9896057A-83AB-D649-BED5-B76F74F2470F}"/>
    <dgm:cxn modelId="{1C5E7912-DC33-ED4F-A008-4AACEADA7D36}" type="presOf" srcId="{A4B4951E-FB3F-284E-BB3F-85DE22393894}" destId="{EE5A6A0C-F078-1D4F-B4DB-F4DE26D2B2FD}" srcOrd="0" destOrd="0" presId="urn:microsoft.com/office/officeart/2005/8/layout/process1"/>
    <dgm:cxn modelId="{EB1EA920-28C3-934E-BF10-317C87905F99}" type="presOf" srcId="{022DBA1A-B921-474D-B453-7C526D452096}" destId="{5E21020B-E01B-E349-B2B2-607E85A1919B}" srcOrd="0" destOrd="0" presId="urn:microsoft.com/office/officeart/2005/8/layout/process1"/>
    <dgm:cxn modelId="{07E7E445-F61E-344C-8006-7A938693F102}" type="presOf" srcId="{C3CCFA53-2E58-8C4B-B1E5-3FE09E3B0480}" destId="{4C0B15F4-E7A1-C84E-9532-6BC88D0E2A30}" srcOrd="1" destOrd="0" presId="urn:microsoft.com/office/officeart/2005/8/layout/process1"/>
    <dgm:cxn modelId="{EB68B666-FF97-DE4D-8D35-1DABDAD12DCA}" type="presOf" srcId="{C3CCFA53-2E58-8C4B-B1E5-3FE09E3B0480}" destId="{52888553-2524-3342-A0CC-01C4360D10E1}" srcOrd="0" destOrd="0" presId="urn:microsoft.com/office/officeart/2005/8/layout/process1"/>
    <dgm:cxn modelId="{FF6B317D-8A9B-E34B-BF87-593820B992FE}" type="presOf" srcId="{04B165DC-15FC-DB41-A466-F5CBB2309562}" destId="{9A7B7261-D917-5549-AF92-F65A73E434DE}" srcOrd="0" destOrd="0" presId="urn:microsoft.com/office/officeart/2005/8/layout/process1"/>
    <dgm:cxn modelId="{C9E8C69A-D20C-9D48-B338-A3482E225DAC}" type="presOf" srcId="{9896057A-83AB-D649-BED5-B76F74F2470F}" destId="{C6F1B16A-FC63-8246-A84A-4775113A9013}" srcOrd="0" destOrd="0" presId="urn:microsoft.com/office/officeart/2005/8/layout/process1"/>
    <dgm:cxn modelId="{544B66A1-2F24-0848-888D-0DD96507285B}" type="presOf" srcId="{9896057A-83AB-D649-BED5-B76F74F2470F}" destId="{D4B05606-1CA3-0846-BE28-291467242EB1}" srcOrd="1" destOrd="0" presId="urn:microsoft.com/office/officeart/2005/8/layout/process1"/>
    <dgm:cxn modelId="{156F07AA-CE07-6240-8E12-24754D236DC3}" type="presOf" srcId="{0F76BBD6-2464-ED47-BAC6-FC9F3772868D}" destId="{99414302-7B0A-6643-A992-7CE86171A493}" srcOrd="0" destOrd="0" presId="urn:microsoft.com/office/officeart/2005/8/layout/process1"/>
    <dgm:cxn modelId="{48D07EB2-881A-2D47-8F6C-6EB93ED6E061}" type="presOf" srcId="{3CB04840-70F0-FE44-96A4-FF97E1B8256B}" destId="{50944081-60D4-414B-9BE9-0B1682A22102}" srcOrd="1" destOrd="0" presId="urn:microsoft.com/office/officeart/2005/8/layout/process1"/>
    <dgm:cxn modelId="{A5EFE8B2-71BE-1A42-9126-8FD9825246B9}" type="presOf" srcId="{7D941A12-AC2B-C14B-BE35-C0B27A178125}" destId="{58993B86-5199-8F43-9F10-7C606FC8A4E9}" srcOrd="0" destOrd="0" presId="urn:microsoft.com/office/officeart/2005/8/layout/process1"/>
    <dgm:cxn modelId="{45BAE1B5-4F65-6340-A94D-D8A09AC264DF}" srcId="{022DBA1A-B921-474D-B453-7C526D452096}" destId="{04B165DC-15FC-DB41-A466-F5CBB2309562}" srcOrd="2" destOrd="0" parTransId="{079E496E-43F8-6B4D-B331-09148AF08027}" sibTransId="{3CB04840-70F0-FE44-96A4-FF97E1B8256B}"/>
    <dgm:cxn modelId="{E80F55DE-79BA-C14A-943F-68BB8C86FAD1}" srcId="{022DBA1A-B921-474D-B453-7C526D452096}" destId="{A4B4951E-FB3F-284E-BB3F-85DE22393894}" srcOrd="0" destOrd="0" parTransId="{534BEEA5-F1F5-DF4C-AE17-4A3509145483}" sibTransId="{C3CCFA53-2E58-8C4B-B1E5-3FE09E3B0480}"/>
    <dgm:cxn modelId="{287F74DF-2F8C-814E-AC5A-EB23CECB1442}" srcId="{022DBA1A-B921-474D-B453-7C526D452096}" destId="{0F76BBD6-2464-ED47-BAC6-FC9F3772868D}" srcOrd="3" destOrd="0" parTransId="{26792B3B-79E5-A54E-B46D-D33F6764E785}" sibTransId="{5F02DB15-C3D5-764F-8825-BF73C9BF9652}"/>
    <dgm:cxn modelId="{C490BAF2-13AA-8141-8563-2F4B263D1D34}" type="presOf" srcId="{3CB04840-70F0-FE44-96A4-FF97E1B8256B}" destId="{FF53A661-3966-6346-8987-6721406F4B93}" srcOrd="0" destOrd="0" presId="urn:microsoft.com/office/officeart/2005/8/layout/process1"/>
    <dgm:cxn modelId="{769FCB74-D372-6343-9826-671B24117DDB}" type="presParOf" srcId="{5E21020B-E01B-E349-B2B2-607E85A1919B}" destId="{EE5A6A0C-F078-1D4F-B4DB-F4DE26D2B2FD}" srcOrd="0" destOrd="0" presId="urn:microsoft.com/office/officeart/2005/8/layout/process1"/>
    <dgm:cxn modelId="{2E4B7E3B-F4DB-4940-A23F-341D8F709F6E}" type="presParOf" srcId="{5E21020B-E01B-E349-B2B2-607E85A1919B}" destId="{52888553-2524-3342-A0CC-01C4360D10E1}" srcOrd="1" destOrd="0" presId="urn:microsoft.com/office/officeart/2005/8/layout/process1"/>
    <dgm:cxn modelId="{1500EB3A-0FE2-4A42-94B8-849BB14EF52B}" type="presParOf" srcId="{52888553-2524-3342-A0CC-01C4360D10E1}" destId="{4C0B15F4-E7A1-C84E-9532-6BC88D0E2A30}" srcOrd="0" destOrd="0" presId="urn:microsoft.com/office/officeart/2005/8/layout/process1"/>
    <dgm:cxn modelId="{CCFD0374-F3DC-8548-8700-D36ECD96A04A}" type="presParOf" srcId="{5E21020B-E01B-E349-B2B2-607E85A1919B}" destId="{58993B86-5199-8F43-9F10-7C606FC8A4E9}" srcOrd="2" destOrd="0" presId="urn:microsoft.com/office/officeart/2005/8/layout/process1"/>
    <dgm:cxn modelId="{DEA32795-BDDF-B842-8763-D93873FC91F0}" type="presParOf" srcId="{5E21020B-E01B-E349-B2B2-607E85A1919B}" destId="{C6F1B16A-FC63-8246-A84A-4775113A9013}" srcOrd="3" destOrd="0" presId="urn:microsoft.com/office/officeart/2005/8/layout/process1"/>
    <dgm:cxn modelId="{AB973280-8696-A44F-87B5-0DE89E2F0635}" type="presParOf" srcId="{C6F1B16A-FC63-8246-A84A-4775113A9013}" destId="{D4B05606-1CA3-0846-BE28-291467242EB1}" srcOrd="0" destOrd="0" presId="urn:microsoft.com/office/officeart/2005/8/layout/process1"/>
    <dgm:cxn modelId="{2DCE41A7-A53F-4B46-870B-FA280F283AEA}" type="presParOf" srcId="{5E21020B-E01B-E349-B2B2-607E85A1919B}" destId="{9A7B7261-D917-5549-AF92-F65A73E434DE}" srcOrd="4" destOrd="0" presId="urn:microsoft.com/office/officeart/2005/8/layout/process1"/>
    <dgm:cxn modelId="{96C54675-9658-F54D-956D-0C4D1FAA536F}" type="presParOf" srcId="{5E21020B-E01B-E349-B2B2-607E85A1919B}" destId="{FF53A661-3966-6346-8987-6721406F4B93}" srcOrd="5" destOrd="0" presId="urn:microsoft.com/office/officeart/2005/8/layout/process1"/>
    <dgm:cxn modelId="{53872B34-4931-C247-9D37-3A9E1701FEFC}" type="presParOf" srcId="{FF53A661-3966-6346-8987-6721406F4B93}" destId="{50944081-60D4-414B-9BE9-0B1682A22102}" srcOrd="0" destOrd="0" presId="urn:microsoft.com/office/officeart/2005/8/layout/process1"/>
    <dgm:cxn modelId="{24CC928A-D17C-894F-AB16-0E4FC432C78F}" type="presParOf" srcId="{5E21020B-E01B-E349-B2B2-607E85A1919B}" destId="{99414302-7B0A-6643-A992-7CE86171A493}" srcOrd="6"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2DBA1A-B921-474D-B453-7C526D452096}" type="doc">
      <dgm:prSet loTypeId="urn:microsoft.com/office/officeart/2005/8/layout/process1" loCatId="" qsTypeId="urn:microsoft.com/office/officeart/2005/8/quickstyle/simple1" qsCatId="simple" csTypeId="urn:microsoft.com/office/officeart/2005/8/colors/accent3_2" csCatId="accent3" phldr="1"/>
      <dgm:spPr/>
    </dgm:pt>
    <dgm:pt modelId="{A4B4951E-FB3F-284E-BB3F-85DE22393894}">
      <dgm:prSet phldrT="[Text]"/>
      <dgm:spPr/>
      <dgm:t>
        <a:bodyPr/>
        <a:lstStyle/>
        <a:p>
          <a:r>
            <a:rPr lang="en-US" dirty="0"/>
            <a:t>Extract Text</a:t>
          </a:r>
        </a:p>
      </dgm:t>
    </dgm:pt>
    <dgm:pt modelId="{534BEEA5-F1F5-DF4C-AE17-4A3509145483}" type="parTrans" cxnId="{E80F55DE-79BA-C14A-943F-68BB8C86FAD1}">
      <dgm:prSet/>
      <dgm:spPr/>
      <dgm:t>
        <a:bodyPr/>
        <a:lstStyle/>
        <a:p>
          <a:endParaRPr lang="en-US"/>
        </a:p>
      </dgm:t>
    </dgm:pt>
    <dgm:pt modelId="{C3CCFA53-2E58-8C4B-B1E5-3FE09E3B0480}" type="sibTrans" cxnId="{E80F55DE-79BA-C14A-943F-68BB8C86FAD1}">
      <dgm:prSet/>
      <dgm:spPr/>
      <dgm:t>
        <a:bodyPr/>
        <a:lstStyle/>
        <a:p>
          <a:endParaRPr lang="en-US"/>
        </a:p>
      </dgm:t>
    </dgm:pt>
    <dgm:pt modelId="{7D941A12-AC2B-C14B-BE35-C0B27A178125}">
      <dgm:prSet phldrT="[Text]"/>
      <dgm:spPr/>
      <dgm:t>
        <a:bodyPr/>
        <a:lstStyle/>
        <a:p>
          <a:r>
            <a:rPr lang="en-US" dirty="0"/>
            <a:t>Neural </a:t>
          </a:r>
          <a:r>
            <a:rPr lang="en-US" dirty="0" err="1"/>
            <a:t>Embeddings</a:t>
          </a:r>
          <a:endParaRPr lang="en-US" dirty="0"/>
        </a:p>
      </dgm:t>
    </dgm:pt>
    <dgm:pt modelId="{44412596-A57F-FD43-8353-9944845BC363}" type="parTrans" cxnId="{DF9B2D10-BE15-884E-833D-20E22339103A}">
      <dgm:prSet/>
      <dgm:spPr/>
      <dgm:t>
        <a:bodyPr/>
        <a:lstStyle/>
        <a:p>
          <a:endParaRPr lang="en-US"/>
        </a:p>
      </dgm:t>
    </dgm:pt>
    <dgm:pt modelId="{9896057A-83AB-D649-BED5-B76F74F2470F}" type="sibTrans" cxnId="{DF9B2D10-BE15-884E-833D-20E22339103A}">
      <dgm:prSet/>
      <dgm:spPr/>
      <dgm:t>
        <a:bodyPr/>
        <a:lstStyle/>
        <a:p>
          <a:endParaRPr lang="en-US"/>
        </a:p>
      </dgm:t>
    </dgm:pt>
    <dgm:pt modelId="{04B165DC-15FC-DB41-A466-F5CBB2309562}">
      <dgm:prSet phldrT="[Text]" custT="1"/>
      <dgm:spPr>
        <a:solidFill>
          <a:schemeClr val="accent1">
            <a:lumMod val="60000"/>
            <a:lumOff val="40000"/>
          </a:schemeClr>
        </a:solidFill>
      </dgm:spPr>
      <dgm:t>
        <a:bodyPr/>
        <a:lstStyle/>
        <a:p>
          <a:r>
            <a:rPr lang="en-US" sz="2700" dirty="0"/>
            <a:t>Query</a:t>
          </a:r>
        </a:p>
      </dgm:t>
    </dgm:pt>
    <dgm:pt modelId="{079E496E-43F8-6B4D-B331-09148AF08027}" type="parTrans" cxnId="{45BAE1B5-4F65-6340-A94D-D8A09AC264DF}">
      <dgm:prSet/>
      <dgm:spPr/>
      <dgm:t>
        <a:bodyPr/>
        <a:lstStyle/>
        <a:p>
          <a:endParaRPr lang="en-US"/>
        </a:p>
      </dgm:t>
    </dgm:pt>
    <dgm:pt modelId="{3CB04840-70F0-FE44-96A4-FF97E1B8256B}" type="sibTrans" cxnId="{45BAE1B5-4F65-6340-A94D-D8A09AC264DF}">
      <dgm:prSet/>
      <dgm:spPr/>
      <dgm:t>
        <a:bodyPr/>
        <a:lstStyle/>
        <a:p>
          <a:endParaRPr lang="en-US"/>
        </a:p>
      </dgm:t>
    </dgm:pt>
    <dgm:pt modelId="{0F76BBD6-2464-ED47-BAC6-FC9F3772868D}">
      <dgm:prSet phldrT="[Text]"/>
      <dgm:spPr/>
      <dgm:t>
        <a:bodyPr/>
        <a:lstStyle/>
        <a:p>
          <a:r>
            <a:rPr lang="en-US" dirty="0"/>
            <a:t>Analyze results</a:t>
          </a:r>
        </a:p>
      </dgm:t>
    </dgm:pt>
    <dgm:pt modelId="{26792B3B-79E5-A54E-B46D-D33F6764E785}" type="parTrans" cxnId="{287F74DF-2F8C-814E-AC5A-EB23CECB1442}">
      <dgm:prSet/>
      <dgm:spPr/>
      <dgm:t>
        <a:bodyPr/>
        <a:lstStyle/>
        <a:p>
          <a:endParaRPr lang="en-US"/>
        </a:p>
      </dgm:t>
    </dgm:pt>
    <dgm:pt modelId="{5F02DB15-C3D5-764F-8825-BF73C9BF9652}" type="sibTrans" cxnId="{287F74DF-2F8C-814E-AC5A-EB23CECB1442}">
      <dgm:prSet/>
      <dgm:spPr/>
      <dgm:t>
        <a:bodyPr/>
        <a:lstStyle/>
        <a:p>
          <a:endParaRPr lang="en-US"/>
        </a:p>
      </dgm:t>
    </dgm:pt>
    <dgm:pt modelId="{5E21020B-E01B-E349-B2B2-607E85A1919B}" type="pres">
      <dgm:prSet presAssocID="{022DBA1A-B921-474D-B453-7C526D452096}" presName="Name0" presStyleCnt="0">
        <dgm:presLayoutVars>
          <dgm:dir/>
          <dgm:resizeHandles val="exact"/>
        </dgm:presLayoutVars>
      </dgm:prSet>
      <dgm:spPr/>
    </dgm:pt>
    <dgm:pt modelId="{EE5A6A0C-F078-1D4F-B4DB-F4DE26D2B2FD}" type="pres">
      <dgm:prSet presAssocID="{A4B4951E-FB3F-284E-BB3F-85DE22393894}" presName="node" presStyleLbl="node1" presStyleIdx="0" presStyleCnt="4" custScaleY="67886">
        <dgm:presLayoutVars>
          <dgm:bulletEnabled val="1"/>
        </dgm:presLayoutVars>
      </dgm:prSet>
      <dgm:spPr/>
    </dgm:pt>
    <dgm:pt modelId="{52888553-2524-3342-A0CC-01C4360D10E1}" type="pres">
      <dgm:prSet presAssocID="{C3CCFA53-2E58-8C4B-B1E5-3FE09E3B0480}" presName="sibTrans" presStyleLbl="sibTrans2D1" presStyleIdx="0" presStyleCnt="3"/>
      <dgm:spPr/>
    </dgm:pt>
    <dgm:pt modelId="{4C0B15F4-E7A1-C84E-9532-6BC88D0E2A30}" type="pres">
      <dgm:prSet presAssocID="{C3CCFA53-2E58-8C4B-B1E5-3FE09E3B0480}" presName="connectorText" presStyleLbl="sibTrans2D1" presStyleIdx="0" presStyleCnt="3"/>
      <dgm:spPr/>
    </dgm:pt>
    <dgm:pt modelId="{58993B86-5199-8F43-9F10-7C606FC8A4E9}" type="pres">
      <dgm:prSet presAssocID="{7D941A12-AC2B-C14B-BE35-C0B27A178125}" presName="node" presStyleLbl="node1" presStyleIdx="1" presStyleCnt="4" custScaleY="67886">
        <dgm:presLayoutVars>
          <dgm:bulletEnabled val="1"/>
        </dgm:presLayoutVars>
      </dgm:prSet>
      <dgm:spPr/>
    </dgm:pt>
    <dgm:pt modelId="{C6F1B16A-FC63-8246-A84A-4775113A9013}" type="pres">
      <dgm:prSet presAssocID="{9896057A-83AB-D649-BED5-B76F74F2470F}" presName="sibTrans" presStyleLbl="sibTrans2D1" presStyleIdx="1" presStyleCnt="3"/>
      <dgm:spPr/>
    </dgm:pt>
    <dgm:pt modelId="{D4B05606-1CA3-0846-BE28-291467242EB1}" type="pres">
      <dgm:prSet presAssocID="{9896057A-83AB-D649-BED5-B76F74F2470F}" presName="connectorText" presStyleLbl="sibTrans2D1" presStyleIdx="1" presStyleCnt="3"/>
      <dgm:spPr/>
    </dgm:pt>
    <dgm:pt modelId="{9A7B7261-D917-5549-AF92-F65A73E434DE}" type="pres">
      <dgm:prSet presAssocID="{04B165DC-15FC-DB41-A466-F5CBB2309562}" presName="node" presStyleLbl="node1" presStyleIdx="2" presStyleCnt="4">
        <dgm:presLayoutVars>
          <dgm:bulletEnabled val="1"/>
        </dgm:presLayoutVars>
      </dgm:prSet>
      <dgm:spPr/>
    </dgm:pt>
    <dgm:pt modelId="{FF53A661-3966-6346-8987-6721406F4B93}" type="pres">
      <dgm:prSet presAssocID="{3CB04840-70F0-FE44-96A4-FF97E1B8256B}" presName="sibTrans" presStyleLbl="sibTrans2D1" presStyleIdx="2" presStyleCnt="3"/>
      <dgm:spPr/>
    </dgm:pt>
    <dgm:pt modelId="{50944081-60D4-414B-9BE9-0B1682A22102}" type="pres">
      <dgm:prSet presAssocID="{3CB04840-70F0-FE44-96A4-FF97E1B8256B}" presName="connectorText" presStyleLbl="sibTrans2D1" presStyleIdx="2" presStyleCnt="3"/>
      <dgm:spPr/>
    </dgm:pt>
    <dgm:pt modelId="{99414302-7B0A-6643-A992-7CE86171A493}" type="pres">
      <dgm:prSet presAssocID="{0F76BBD6-2464-ED47-BAC6-FC9F3772868D}" presName="node" presStyleLbl="node1" presStyleIdx="3" presStyleCnt="4" custScaleY="67886">
        <dgm:presLayoutVars>
          <dgm:bulletEnabled val="1"/>
        </dgm:presLayoutVars>
      </dgm:prSet>
      <dgm:spPr/>
    </dgm:pt>
  </dgm:ptLst>
  <dgm:cxnLst>
    <dgm:cxn modelId="{DB705C02-6C3E-D946-A051-2E0F7112DD5B}" type="presOf" srcId="{022DBA1A-B921-474D-B453-7C526D452096}" destId="{5E21020B-E01B-E349-B2B2-607E85A1919B}" srcOrd="0" destOrd="0" presId="urn:microsoft.com/office/officeart/2005/8/layout/process1"/>
    <dgm:cxn modelId="{DF9B2D10-BE15-884E-833D-20E22339103A}" srcId="{022DBA1A-B921-474D-B453-7C526D452096}" destId="{7D941A12-AC2B-C14B-BE35-C0B27A178125}" srcOrd="1" destOrd="0" parTransId="{44412596-A57F-FD43-8353-9944845BC363}" sibTransId="{9896057A-83AB-D649-BED5-B76F74F2470F}"/>
    <dgm:cxn modelId="{BE367A41-EFE8-6C46-BC12-45FE90EAF002}" type="presOf" srcId="{C3CCFA53-2E58-8C4B-B1E5-3FE09E3B0480}" destId="{4C0B15F4-E7A1-C84E-9532-6BC88D0E2A30}" srcOrd="1" destOrd="0" presId="urn:microsoft.com/office/officeart/2005/8/layout/process1"/>
    <dgm:cxn modelId="{2015B55B-E8F8-154C-A60E-6DC678443D85}" type="presOf" srcId="{3CB04840-70F0-FE44-96A4-FF97E1B8256B}" destId="{FF53A661-3966-6346-8987-6721406F4B93}" srcOrd="0" destOrd="0" presId="urn:microsoft.com/office/officeart/2005/8/layout/process1"/>
    <dgm:cxn modelId="{FBAB616E-C92B-A14C-91C9-778A8784D50F}" type="presOf" srcId="{A4B4951E-FB3F-284E-BB3F-85DE22393894}" destId="{EE5A6A0C-F078-1D4F-B4DB-F4DE26D2B2FD}" srcOrd="0" destOrd="0" presId="urn:microsoft.com/office/officeart/2005/8/layout/process1"/>
    <dgm:cxn modelId="{E7663F97-859A-154F-BB85-E278C9AB9F43}" type="presOf" srcId="{9896057A-83AB-D649-BED5-B76F74F2470F}" destId="{D4B05606-1CA3-0846-BE28-291467242EB1}" srcOrd="1" destOrd="0" presId="urn:microsoft.com/office/officeart/2005/8/layout/process1"/>
    <dgm:cxn modelId="{53F95FAB-C6C9-2C4A-B07D-49CCDAA560E2}" type="presOf" srcId="{3CB04840-70F0-FE44-96A4-FF97E1B8256B}" destId="{50944081-60D4-414B-9BE9-0B1682A22102}" srcOrd="1" destOrd="0" presId="urn:microsoft.com/office/officeart/2005/8/layout/process1"/>
    <dgm:cxn modelId="{45BAE1B5-4F65-6340-A94D-D8A09AC264DF}" srcId="{022DBA1A-B921-474D-B453-7C526D452096}" destId="{04B165DC-15FC-DB41-A466-F5CBB2309562}" srcOrd="2" destOrd="0" parTransId="{079E496E-43F8-6B4D-B331-09148AF08027}" sibTransId="{3CB04840-70F0-FE44-96A4-FF97E1B8256B}"/>
    <dgm:cxn modelId="{163BD8B6-904F-704D-85B4-0A8D5A187A38}" type="presOf" srcId="{0F76BBD6-2464-ED47-BAC6-FC9F3772868D}" destId="{99414302-7B0A-6643-A992-7CE86171A493}" srcOrd="0" destOrd="0" presId="urn:microsoft.com/office/officeart/2005/8/layout/process1"/>
    <dgm:cxn modelId="{19139CCB-6474-3849-B8E2-940EB7D5FE0C}" type="presOf" srcId="{7D941A12-AC2B-C14B-BE35-C0B27A178125}" destId="{58993B86-5199-8F43-9F10-7C606FC8A4E9}" srcOrd="0" destOrd="0" presId="urn:microsoft.com/office/officeart/2005/8/layout/process1"/>
    <dgm:cxn modelId="{E80F55DE-79BA-C14A-943F-68BB8C86FAD1}" srcId="{022DBA1A-B921-474D-B453-7C526D452096}" destId="{A4B4951E-FB3F-284E-BB3F-85DE22393894}" srcOrd="0" destOrd="0" parTransId="{534BEEA5-F1F5-DF4C-AE17-4A3509145483}" sibTransId="{C3CCFA53-2E58-8C4B-B1E5-3FE09E3B0480}"/>
    <dgm:cxn modelId="{E75562DF-AD95-C745-B4F2-D945BAECD9E9}" type="presOf" srcId="{9896057A-83AB-D649-BED5-B76F74F2470F}" destId="{C6F1B16A-FC63-8246-A84A-4775113A9013}" srcOrd="0" destOrd="0" presId="urn:microsoft.com/office/officeart/2005/8/layout/process1"/>
    <dgm:cxn modelId="{287F74DF-2F8C-814E-AC5A-EB23CECB1442}" srcId="{022DBA1A-B921-474D-B453-7C526D452096}" destId="{0F76BBD6-2464-ED47-BAC6-FC9F3772868D}" srcOrd="3" destOrd="0" parTransId="{26792B3B-79E5-A54E-B46D-D33F6764E785}" sibTransId="{5F02DB15-C3D5-764F-8825-BF73C9BF9652}"/>
    <dgm:cxn modelId="{CC1D4FFE-DF59-6B4C-A965-1B13F2541322}" type="presOf" srcId="{C3CCFA53-2E58-8C4B-B1E5-3FE09E3B0480}" destId="{52888553-2524-3342-A0CC-01C4360D10E1}" srcOrd="0" destOrd="0" presId="urn:microsoft.com/office/officeart/2005/8/layout/process1"/>
    <dgm:cxn modelId="{E76592FF-2F95-AE41-950D-62C55910609B}" type="presOf" srcId="{04B165DC-15FC-DB41-A466-F5CBB2309562}" destId="{9A7B7261-D917-5549-AF92-F65A73E434DE}" srcOrd="0" destOrd="0" presId="urn:microsoft.com/office/officeart/2005/8/layout/process1"/>
    <dgm:cxn modelId="{48D369BC-4042-AC42-9BC1-99B59ADED58B}" type="presParOf" srcId="{5E21020B-E01B-E349-B2B2-607E85A1919B}" destId="{EE5A6A0C-F078-1D4F-B4DB-F4DE26D2B2FD}" srcOrd="0" destOrd="0" presId="urn:microsoft.com/office/officeart/2005/8/layout/process1"/>
    <dgm:cxn modelId="{176FB45B-C0B8-EC4B-ADF4-80E26BED260D}" type="presParOf" srcId="{5E21020B-E01B-E349-B2B2-607E85A1919B}" destId="{52888553-2524-3342-A0CC-01C4360D10E1}" srcOrd="1" destOrd="0" presId="urn:microsoft.com/office/officeart/2005/8/layout/process1"/>
    <dgm:cxn modelId="{054DAD45-EB3F-3C49-BEE2-0C452CA4C23D}" type="presParOf" srcId="{52888553-2524-3342-A0CC-01C4360D10E1}" destId="{4C0B15F4-E7A1-C84E-9532-6BC88D0E2A30}" srcOrd="0" destOrd="0" presId="urn:microsoft.com/office/officeart/2005/8/layout/process1"/>
    <dgm:cxn modelId="{1B70EDD4-5348-3043-9B3B-E5588AF3494A}" type="presParOf" srcId="{5E21020B-E01B-E349-B2B2-607E85A1919B}" destId="{58993B86-5199-8F43-9F10-7C606FC8A4E9}" srcOrd="2" destOrd="0" presId="urn:microsoft.com/office/officeart/2005/8/layout/process1"/>
    <dgm:cxn modelId="{4AD3E149-24C1-164F-849A-D11B964BCE87}" type="presParOf" srcId="{5E21020B-E01B-E349-B2B2-607E85A1919B}" destId="{C6F1B16A-FC63-8246-A84A-4775113A9013}" srcOrd="3" destOrd="0" presId="urn:microsoft.com/office/officeart/2005/8/layout/process1"/>
    <dgm:cxn modelId="{461AAD67-4AC5-9F4D-9189-BB4914B4A2E8}" type="presParOf" srcId="{C6F1B16A-FC63-8246-A84A-4775113A9013}" destId="{D4B05606-1CA3-0846-BE28-291467242EB1}" srcOrd="0" destOrd="0" presId="urn:microsoft.com/office/officeart/2005/8/layout/process1"/>
    <dgm:cxn modelId="{B0E6A4DE-B077-EB40-AF77-3EB543A489B1}" type="presParOf" srcId="{5E21020B-E01B-E349-B2B2-607E85A1919B}" destId="{9A7B7261-D917-5549-AF92-F65A73E434DE}" srcOrd="4" destOrd="0" presId="urn:microsoft.com/office/officeart/2005/8/layout/process1"/>
    <dgm:cxn modelId="{EC03032B-1499-5D4E-A60E-F60BD9F4D580}" type="presParOf" srcId="{5E21020B-E01B-E349-B2B2-607E85A1919B}" destId="{FF53A661-3966-6346-8987-6721406F4B93}" srcOrd="5" destOrd="0" presId="urn:microsoft.com/office/officeart/2005/8/layout/process1"/>
    <dgm:cxn modelId="{046D2DA5-D5C0-4A41-994E-ADD02D1E6D78}" type="presParOf" srcId="{FF53A661-3966-6346-8987-6721406F4B93}" destId="{50944081-60D4-414B-9BE9-0B1682A22102}" srcOrd="0" destOrd="0" presId="urn:microsoft.com/office/officeart/2005/8/layout/process1"/>
    <dgm:cxn modelId="{67D0B312-8789-C444-9238-927787001422}" type="presParOf" srcId="{5E21020B-E01B-E349-B2B2-607E85A1919B}" destId="{99414302-7B0A-6643-A992-7CE86171A493}" srcOrd="6" destOrd="0" presId="urn:microsoft.com/office/officeart/2005/8/layout/process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C558C8-AA6A-B54C-BE47-ED48EEAE7A93}" type="doc">
      <dgm:prSet loTypeId="urn:microsoft.com/office/officeart/2005/8/layout/process1" loCatId="" qsTypeId="urn:microsoft.com/office/officeart/2005/8/quickstyle/simple1" qsCatId="simple" csTypeId="urn:microsoft.com/office/officeart/2005/8/colors/accent0_1" csCatId="mainScheme" phldr="1"/>
      <dgm:spPr/>
    </dgm:pt>
    <dgm:pt modelId="{97056459-3E63-AC47-8BE3-E96836010B46}">
      <dgm:prSet phldrT="[Text]"/>
      <dgm:spPr/>
      <dgm:t>
        <a:bodyPr/>
        <a:lstStyle/>
        <a:p>
          <a:r>
            <a:rPr lang="en-US" dirty="0"/>
            <a:t>Information retrieval classification</a:t>
          </a:r>
        </a:p>
      </dgm:t>
    </dgm:pt>
    <dgm:pt modelId="{3EC088DC-D304-774A-8B4E-319B34AADC92}" type="parTrans" cxnId="{EB722834-009D-EE4F-916E-C5640A609A23}">
      <dgm:prSet/>
      <dgm:spPr/>
      <dgm:t>
        <a:bodyPr/>
        <a:lstStyle/>
        <a:p>
          <a:endParaRPr lang="en-US"/>
        </a:p>
      </dgm:t>
    </dgm:pt>
    <dgm:pt modelId="{D34D2033-BAA8-4649-8086-8FB50B785967}" type="sibTrans" cxnId="{EB722834-009D-EE4F-916E-C5640A609A23}">
      <dgm:prSet/>
      <dgm:spPr/>
      <dgm:t>
        <a:bodyPr/>
        <a:lstStyle/>
        <a:p>
          <a:endParaRPr lang="en-US"/>
        </a:p>
      </dgm:t>
    </dgm:pt>
    <dgm:pt modelId="{41BAB9F7-A644-C64D-B05B-84CC71C972EF}">
      <dgm:prSet phldrT="[Text]"/>
      <dgm:spPr/>
      <dgm:t>
        <a:bodyPr/>
        <a:lstStyle/>
        <a:p>
          <a:r>
            <a:rPr lang="en-US" dirty="0"/>
            <a:t>Gold standard</a:t>
          </a:r>
        </a:p>
      </dgm:t>
    </dgm:pt>
    <dgm:pt modelId="{CD5D6B8D-541F-5E44-BAA4-0BB3BBD10C10}" type="parTrans" cxnId="{14968D8A-85DC-A543-895E-B3FF554DDC03}">
      <dgm:prSet/>
      <dgm:spPr/>
      <dgm:t>
        <a:bodyPr/>
        <a:lstStyle/>
        <a:p>
          <a:endParaRPr lang="en-US"/>
        </a:p>
      </dgm:t>
    </dgm:pt>
    <dgm:pt modelId="{4211EF37-418A-574B-A84E-0DE3A6770D58}" type="sibTrans" cxnId="{14968D8A-85DC-A543-895E-B3FF554DDC03}">
      <dgm:prSet/>
      <dgm:spPr/>
      <dgm:t>
        <a:bodyPr/>
        <a:lstStyle/>
        <a:p>
          <a:endParaRPr lang="en-US"/>
        </a:p>
      </dgm:t>
    </dgm:pt>
    <dgm:pt modelId="{2E72A624-C87A-0A42-8EA7-82F8E8C9952A}">
      <dgm:prSet phldrT="[Text]"/>
      <dgm:spPr/>
      <dgm:t>
        <a:bodyPr/>
        <a:lstStyle/>
        <a:p>
          <a:r>
            <a:rPr lang="en-US" dirty="0"/>
            <a:t>Noisy labels</a:t>
          </a:r>
        </a:p>
      </dgm:t>
    </dgm:pt>
    <dgm:pt modelId="{469D4917-F533-7E41-8AB0-44F99579D2BA}" type="parTrans" cxnId="{1EDF942D-2922-8845-974F-BFC6990A69BE}">
      <dgm:prSet/>
      <dgm:spPr/>
      <dgm:t>
        <a:bodyPr/>
        <a:lstStyle/>
        <a:p>
          <a:endParaRPr lang="en-US"/>
        </a:p>
      </dgm:t>
    </dgm:pt>
    <dgm:pt modelId="{44F307A0-65D2-154B-9753-46D6C6DD03D5}" type="sibTrans" cxnId="{1EDF942D-2922-8845-974F-BFC6990A69BE}">
      <dgm:prSet/>
      <dgm:spPr/>
      <dgm:t>
        <a:bodyPr/>
        <a:lstStyle/>
        <a:p>
          <a:endParaRPr lang="en-US"/>
        </a:p>
      </dgm:t>
    </dgm:pt>
    <dgm:pt modelId="{BB18DD04-51ED-104E-A2D8-BBDBAC333033}">
      <dgm:prSet/>
      <dgm:spPr/>
      <dgm:t>
        <a:bodyPr/>
        <a:lstStyle/>
        <a:p>
          <a:r>
            <a:rPr lang="en-US" dirty="0"/>
            <a:t>Multi-task training</a:t>
          </a:r>
        </a:p>
      </dgm:t>
    </dgm:pt>
    <dgm:pt modelId="{2F334035-0BE1-704C-A9DF-9E2DD2450776}" type="parTrans" cxnId="{683C320E-2F65-B14F-9CAB-980A0089286B}">
      <dgm:prSet/>
      <dgm:spPr/>
      <dgm:t>
        <a:bodyPr/>
        <a:lstStyle/>
        <a:p>
          <a:endParaRPr lang="en-US"/>
        </a:p>
      </dgm:t>
    </dgm:pt>
    <dgm:pt modelId="{FEE60FAF-2583-3C49-8720-7D8CF93B27BC}" type="sibTrans" cxnId="{683C320E-2F65-B14F-9CAB-980A0089286B}">
      <dgm:prSet/>
      <dgm:spPr/>
      <dgm:t>
        <a:bodyPr/>
        <a:lstStyle/>
        <a:p>
          <a:endParaRPr lang="en-US"/>
        </a:p>
      </dgm:t>
    </dgm:pt>
    <dgm:pt modelId="{4765FCF0-D31B-C946-ACE8-41180CEF9648}">
      <dgm:prSet/>
      <dgm:spPr/>
      <dgm:t>
        <a:bodyPr/>
        <a:lstStyle/>
        <a:p>
          <a:r>
            <a:rPr lang="en-US" dirty="0"/>
            <a:t>Web scrape new policies</a:t>
          </a:r>
        </a:p>
      </dgm:t>
    </dgm:pt>
    <dgm:pt modelId="{CBEE63D3-6A5B-6449-8448-75CA54C915BD}" type="parTrans" cxnId="{AB3E7440-A36C-CA4A-BC35-0603710CE859}">
      <dgm:prSet/>
      <dgm:spPr/>
      <dgm:t>
        <a:bodyPr/>
        <a:lstStyle/>
        <a:p>
          <a:endParaRPr lang="en-US"/>
        </a:p>
      </dgm:t>
    </dgm:pt>
    <dgm:pt modelId="{2BAA7C82-3589-8B41-AD67-D8F9E9308AF0}" type="sibTrans" cxnId="{AB3E7440-A36C-CA4A-BC35-0603710CE859}">
      <dgm:prSet/>
      <dgm:spPr/>
      <dgm:t>
        <a:bodyPr/>
        <a:lstStyle/>
        <a:p>
          <a:endParaRPr lang="en-US"/>
        </a:p>
      </dgm:t>
    </dgm:pt>
    <dgm:pt modelId="{FC89E62C-9519-2C43-8423-A76B1940BBDE}">
      <dgm:prSet/>
      <dgm:spPr/>
      <dgm:t>
        <a:bodyPr/>
        <a:lstStyle/>
        <a:p>
          <a:r>
            <a:rPr lang="en-US" dirty="0"/>
            <a:t>Inform decision making</a:t>
          </a:r>
        </a:p>
      </dgm:t>
    </dgm:pt>
    <dgm:pt modelId="{063A8A46-AE80-154E-8431-69AEFA22C564}" type="parTrans" cxnId="{57E61C02-3201-2148-B0B2-32A7E82F0567}">
      <dgm:prSet/>
      <dgm:spPr/>
      <dgm:t>
        <a:bodyPr/>
        <a:lstStyle/>
        <a:p>
          <a:endParaRPr lang="en-US"/>
        </a:p>
      </dgm:t>
    </dgm:pt>
    <dgm:pt modelId="{91BAE9B7-835E-EF44-BF89-6EE9159EAC1C}" type="sibTrans" cxnId="{57E61C02-3201-2148-B0B2-32A7E82F0567}">
      <dgm:prSet/>
      <dgm:spPr/>
      <dgm:t>
        <a:bodyPr/>
        <a:lstStyle/>
        <a:p>
          <a:endParaRPr lang="en-US"/>
        </a:p>
      </dgm:t>
    </dgm:pt>
    <dgm:pt modelId="{6287C2CF-F276-A84B-AFFA-643594B81769}" type="pres">
      <dgm:prSet presAssocID="{80C558C8-AA6A-B54C-BE47-ED48EEAE7A93}" presName="Name0" presStyleCnt="0">
        <dgm:presLayoutVars>
          <dgm:dir/>
          <dgm:resizeHandles val="exact"/>
        </dgm:presLayoutVars>
      </dgm:prSet>
      <dgm:spPr/>
    </dgm:pt>
    <dgm:pt modelId="{0B1665B8-A970-8E4F-B264-BC2F22E183D1}" type="pres">
      <dgm:prSet presAssocID="{97056459-3E63-AC47-8BE3-E96836010B46}" presName="node" presStyleLbl="node1" presStyleIdx="0" presStyleCnt="6">
        <dgm:presLayoutVars>
          <dgm:bulletEnabled val="1"/>
        </dgm:presLayoutVars>
      </dgm:prSet>
      <dgm:spPr/>
    </dgm:pt>
    <dgm:pt modelId="{483B641F-CB5B-1B47-86CD-9A815937F9F7}" type="pres">
      <dgm:prSet presAssocID="{D34D2033-BAA8-4649-8086-8FB50B785967}" presName="sibTrans" presStyleLbl="sibTrans2D1" presStyleIdx="0" presStyleCnt="5"/>
      <dgm:spPr/>
    </dgm:pt>
    <dgm:pt modelId="{56425105-C35A-8248-A558-37CE1F48480B}" type="pres">
      <dgm:prSet presAssocID="{D34D2033-BAA8-4649-8086-8FB50B785967}" presName="connectorText" presStyleLbl="sibTrans2D1" presStyleIdx="0" presStyleCnt="5"/>
      <dgm:spPr/>
    </dgm:pt>
    <dgm:pt modelId="{756C76A8-AC8C-CF4A-8A58-78F2060E2EA8}" type="pres">
      <dgm:prSet presAssocID="{41BAB9F7-A644-C64D-B05B-84CC71C972EF}" presName="node" presStyleLbl="node1" presStyleIdx="1" presStyleCnt="6" custLinFactNeighborY="-213">
        <dgm:presLayoutVars>
          <dgm:bulletEnabled val="1"/>
        </dgm:presLayoutVars>
      </dgm:prSet>
      <dgm:spPr/>
    </dgm:pt>
    <dgm:pt modelId="{DC832EE5-4589-324C-8DC1-D48FE9EF97BB}" type="pres">
      <dgm:prSet presAssocID="{4211EF37-418A-574B-A84E-0DE3A6770D58}" presName="sibTrans" presStyleLbl="sibTrans2D1" presStyleIdx="1" presStyleCnt="5"/>
      <dgm:spPr/>
    </dgm:pt>
    <dgm:pt modelId="{ADD1B1BD-56A4-A14D-91C4-BA08F3356E94}" type="pres">
      <dgm:prSet presAssocID="{4211EF37-418A-574B-A84E-0DE3A6770D58}" presName="connectorText" presStyleLbl="sibTrans2D1" presStyleIdx="1" presStyleCnt="5"/>
      <dgm:spPr/>
    </dgm:pt>
    <dgm:pt modelId="{59461549-623F-604C-9E22-C872A5A326E9}" type="pres">
      <dgm:prSet presAssocID="{2E72A624-C87A-0A42-8EA7-82F8E8C9952A}" presName="node" presStyleLbl="node1" presStyleIdx="2" presStyleCnt="6">
        <dgm:presLayoutVars>
          <dgm:bulletEnabled val="1"/>
        </dgm:presLayoutVars>
      </dgm:prSet>
      <dgm:spPr/>
    </dgm:pt>
    <dgm:pt modelId="{3F0FECA0-372B-4044-86DD-61AF97E78E3D}" type="pres">
      <dgm:prSet presAssocID="{44F307A0-65D2-154B-9753-46D6C6DD03D5}" presName="sibTrans" presStyleLbl="sibTrans2D1" presStyleIdx="2" presStyleCnt="5"/>
      <dgm:spPr/>
    </dgm:pt>
    <dgm:pt modelId="{B9E15A36-7DFC-E24F-8B44-A6F24529CDF9}" type="pres">
      <dgm:prSet presAssocID="{44F307A0-65D2-154B-9753-46D6C6DD03D5}" presName="connectorText" presStyleLbl="sibTrans2D1" presStyleIdx="2" presStyleCnt="5"/>
      <dgm:spPr/>
    </dgm:pt>
    <dgm:pt modelId="{9EAA89B9-9957-2748-84BD-0130D31B9B80}" type="pres">
      <dgm:prSet presAssocID="{BB18DD04-51ED-104E-A2D8-BBDBAC333033}" presName="node" presStyleLbl="node1" presStyleIdx="3" presStyleCnt="6" custLinFactX="-99574" custLinFactY="33789" custLinFactNeighborX="-100000" custLinFactNeighborY="100000">
        <dgm:presLayoutVars>
          <dgm:bulletEnabled val="1"/>
        </dgm:presLayoutVars>
      </dgm:prSet>
      <dgm:spPr/>
    </dgm:pt>
    <dgm:pt modelId="{5EF9AD89-5109-0246-B8C1-F4178854802B}" type="pres">
      <dgm:prSet presAssocID="{FEE60FAF-2583-3C49-8720-7D8CF93B27BC}" presName="sibTrans" presStyleLbl="sibTrans2D1" presStyleIdx="3" presStyleCnt="5"/>
      <dgm:spPr/>
    </dgm:pt>
    <dgm:pt modelId="{276E3288-6A44-4C45-B92C-8F4968FC9455}" type="pres">
      <dgm:prSet presAssocID="{FEE60FAF-2583-3C49-8720-7D8CF93B27BC}" presName="connectorText" presStyleLbl="sibTrans2D1" presStyleIdx="3" presStyleCnt="5"/>
      <dgm:spPr/>
    </dgm:pt>
    <dgm:pt modelId="{02786315-BBEC-EF47-B734-FD25AF817BD7}" type="pres">
      <dgm:prSet presAssocID="{4765FCF0-D31B-C946-ACE8-41180CEF9648}" presName="node" presStyleLbl="node1" presStyleIdx="4" presStyleCnt="6" custLinFactX="-298834" custLinFactY="34619" custLinFactNeighborX="-300000" custLinFactNeighborY="100000">
        <dgm:presLayoutVars>
          <dgm:bulletEnabled val="1"/>
        </dgm:presLayoutVars>
      </dgm:prSet>
      <dgm:spPr/>
    </dgm:pt>
    <dgm:pt modelId="{29E2894A-4AB8-3D42-AF0E-A627DC174CB8}" type="pres">
      <dgm:prSet presAssocID="{2BAA7C82-3589-8B41-AD67-D8F9E9308AF0}" presName="sibTrans" presStyleLbl="sibTrans2D1" presStyleIdx="4" presStyleCnt="5"/>
      <dgm:spPr/>
    </dgm:pt>
    <dgm:pt modelId="{EA230B64-D735-1546-9E9D-ABEB864A354D}" type="pres">
      <dgm:prSet presAssocID="{2BAA7C82-3589-8B41-AD67-D8F9E9308AF0}" presName="connectorText" presStyleLbl="sibTrans2D1" presStyleIdx="4" presStyleCnt="5"/>
      <dgm:spPr/>
    </dgm:pt>
    <dgm:pt modelId="{207D242F-3223-1B45-B9F8-007F2253BA1F}" type="pres">
      <dgm:prSet presAssocID="{FC89E62C-9519-2C43-8423-A76B1940BBDE}" presName="node" presStyleLbl="node1" presStyleIdx="5" presStyleCnt="6" custLinFactX="-498785" custLinFactY="34432" custLinFactNeighborX="-500000" custLinFactNeighborY="100000">
        <dgm:presLayoutVars>
          <dgm:bulletEnabled val="1"/>
        </dgm:presLayoutVars>
      </dgm:prSet>
      <dgm:spPr/>
    </dgm:pt>
  </dgm:ptLst>
  <dgm:cxnLst>
    <dgm:cxn modelId="{57E61C02-3201-2148-B0B2-32A7E82F0567}" srcId="{80C558C8-AA6A-B54C-BE47-ED48EEAE7A93}" destId="{FC89E62C-9519-2C43-8423-A76B1940BBDE}" srcOrd="5" destOrd="0" parTransId="{063A8A46-AE80-154E-8431-69AEFA22C564}" sibTransId="{91BAE9B7-835E-EF44-BF89-6EE9159EAC1C}"/>
    <dgm:cxn modelId="{683C320E-2F65-B14F-9CAB-980A0089286B}" srcId="{80C558C8-AA6A-B54C-BE47-ED48EEAE7A93}" destId="{BB18DD04-51ED-104E-A2D8-BBDBAC333033}" srcOrd="3" destOrd="0" parTransId="{2F334035-0BE1-704C-A9DF-9E2DD2450776}" sibTransId="{FEE60FAF-2583-3C49-8720-7D8CF93B27BC}"/>
    <dgm:cxn modelId="{F098D217-F381-8F4E-A9E5-A1483A67CD91}" type="presOf" srcId="{2E72A624-C87A-0A42-8EA7-82F8E8C9952A}" destId="{59461549-623F-604C-9E22-C872A5A326E9}" srcOrd="0" destOrd="0" presId="urn:microsoft.com/office/officeart/2005/8/layout/process1"/>
    <dgm:cxn modelId="{B9188B18-C0D9-144D-9009-36B0F8030748}" type="presOf" srcId="{97056459-3E63-AC47-8BE3-E96836010B46}" destId="{0B1665B8-A970-8E4F-B264-BC2F22E183D1}" srcOrd="0" destOrd="0" presId="urn:microsoft.com/office/officeart/2005/8/layout/process1"/>
    <dgm:cxn modelId="{1C031019-EFD6-C740-B0ED-3815E809FF89}" type="presOf" srcId="{44F307A0-65D2-154B-9753-46D6C6DD03D5}" destId="{B9E15A36-7DFC-E24F-8B44-A6F24529CDF9}" srcOrd="1" destOrd="0" presId="urn:microsoft.com/office/officeart/2005/8/layout/process1"/>
    <dgm:cxn modelId="{9AF95122-B283-BD45-9E71-5593B46260E5}" type="presOf" srcId="{BB18DD04-51ED-104E-A2D8-BBDBAC333033}" destId="{9EAA89B9-9957-2748-84BD-0130D31B9B80}" srcOrd="0" destOrd="0" presId="urn:microsoft.com/office/officeart/2005/8/layout/process1"/>
    <dgm:cxn modelId="{6966BF25-460A-3148-95DB-2374ACF7F290}" type="presOf" srcId="{41BAB9F7-A644-C64D-B05B-84CC71C972EF}" destId="{756C76A8-AC8C-CF4A-8A58-78F2060E2EA8}" srcOrd="0" destOrd="0" presId="urn:microsoft.com/office/officeart/2005/8/layout/process1"/>
    <dgm:cxn modelId="{56AF5D29-FEC9-994D-9003-93B2A8F267C4}" type="presOf" srcId="{FC89E62C-9519-2C43-8423-A76B1940BBDE}" destId="{207D242F-3223-1B45-B9F8-007F2253BA1F}" srcOrd="0" destOrd="0" presId="urn:microsoft.com/office/officeart/2005/8/layout/process1"/>
    <dgm:cxn modelId="{1EDF942D-2922-8845-974F-BFC6990A69BE}" srcId="{80C558C8-AA6A-B54C-BE47-ED48EEAE7A93}" destId="{2E72A624-C87A-0A42-8EA7-82F8E8C9952A}" srcOrd="2" destOrd="0" parTransId="{469D4917-F533-7E41-8AB0-44F99579D2BA}" sibTransId="{44F307A0-65D2-154B-9753-46D6C6DD03D5}"/>
    <dgm:cxn modelId="{EB722834-009D-EE4F-916E-C5640A609A23}" srcId="{80C558C8-AA6A-B54C-BE47-ED48EEAE7A93}" destId="{97056459-3E63-AC47-8BE3-E96836010B46}" srcOrd="0" destOrd="0" parTransId="{3EC088DC-D304-774A-8B4E-319B34AADC92}" sibTransId="{D34D2033-BAA8-4649-8086-8FB50B785967}"/>
    <dgm:cxn modelId="{3729C63E-197B-0F4F-A86E-95A4ED67FB34}" type="presOf" srcId="{4211EF37-418A-574B-A84E-0DE3A6770D58}" destId="{ADD1B1BD-56A4-A14D-91C4-BA08F3356E94}" srcOrd="1" destOrd="0" presId="urn:microsoft.com/office/officeart/2005/8/layout/process1"/>
    <dgm:cxn modelId="{AB3E7440-A36C-CA4A-BC35-0603710CE859}" srcId="{80C558C8-AA6A-B54C-BE47-ED48EEAE7A93}" destId="{4765FCF0-D31B-C946-ACE8-41180CEF9648}" srcOrd="4" destOrd="0" parTransId="{CBEE63D3-6A5B-6449-8448-75CA54C915BD}" sibTransId="{2BAA7C82-3589-8B41-AD67-D8F9E9308AF0}"/>
    <dgm:cxn modelId="{D5B78E45-92A5-014A-8AA0-A8657457207B}" type="presOf" srcId="{2BAA7C82-3589-8B41-AD67-D8F9E9308AF0}" destId="{EA230B64-D735-1546-9E9D-ABEB864A354D}" srcOrd="1" destOrd="0" presId="urn:microsoft.com/office/officeart/2005/8/layout/process1"/>
    <dgm:cxn modelId="{25D6F052-1F0A-884D-9A66-7522175EBA4E}" type="presOf" srcId="{2BAA7C82-3589-8B41-AD67-D8F9E9308AF0}" destId="{29E2894A-4AB8-3D42-AF0E-A627DC174CB8}" srcOrd="0" destOrd="0" presId="urn:microsoft.com/office/officeart/2005/8/layout/process1"/>
    <dgm:cxn modelId="{5F351A5F-4782-204C-B0BF-3CE53A0199AA}" type="presOf" srcId="{44F307A0-65D2-154B-9753-46D6C6DD03D5}" destId="{3F0FECA0-372B-4044-86DD-61AF97E78E3D}" srcOrd="0" destOrd="0" presId="urn:microsoft.com/office/officeart/2005/8/layout/process1"/>
    <dgm:cxn modelId="{A565A176-C5C9-0C4F-B2DE-649B0607D051}" type="presOf" srcId="{80C558C8-AA6A-B54C-BE47-ED48EEAE7A93}" destId="{6287C2CF-F276-A84B-AFFA-643594B81769}" srcOrd="0" destOrd="0" presId="urn:microsoft.com/office/officeart/2005/8/layout/process1"/>
    <dgm:cxn modelId="{5D041681-D840-494B-9AF5-1A46ED481712}" type="presOf" srcId="{FEE60FAF-2583-3C49-8720-7D8CF93B27BC}" destId="{5EF9AD89-5109-0246-B8C1-F4178854802B}" srcOrd="0" destOrd="0" presId="urn:microsoft.com/office/officeart/2005/8/layout/process1"/>
    <dgm:cxn modelId="{14968D8A-85DC-A543-895E-B3FF554DDC03}" srcId="{80C558C8-AA6A-B54C-BE47-ED48EEAE7A93}" destId="{41BAB9F7-A644-C64D-B05B-84CC71C972EF}" srcOrd="1" destOrd="0" parTransId="{CD5D6B8D-541F-5E44-BAA4-0BB3BBD10C10}" sibTransId="{4211EF37-418A-574B-A84E-0DE3A6770D58}"/>
    <dgm:cxn modelId="{BA6D41AB-B80C-5F4C-878B-8DEE37C8431A}" type="presOf" srcId="{D34D2033-BAA8-4649-8086-8FB50B785967}" destId="{56425105-C35A-8248-A558-37CE1F48480B}" srcOrd="1" destOrd="0" presId="urn:microsoft.com/office/officeart/2005/8/layout/process1"/>
    <dgm:cxn modelId="{943B4EB2-7C4C-CE42-83C8-E84FFE2D974F}" type="presOf" srcId="{4211EF37-418A-574B-A84E-0DE3A6770D58}" destId="{DC832EE5-4589-324C-8DC1-D48FE9EF97BB}" srcOrd="0" destOrd="0" presId="urn:microsoft.com/office/officeart/2005/8/layout/process1"/>
    <dgm:cxn modelId="{2860A0B8-8CE1-3F4E-8A12-D09258D3A0CD}" type="presOf" srcId="{D34D2033-BAA8-4649-8086-8FB50B785967}" destId="{483B641F-CB5B-1B47-86CD-9A815937F9F7}" srcOrd="0" destOrd="0" presId="urn:microsoft.com/office/officeart/2005/8/layout/process1"/>
    <dgm:cxn modelId="{77EB50BE-4E95-CD42-B616-4CCBE6F9D80C}" type="presOf" srcId="{FEE60FAF-2583-3C49-8720-7D8CF93B27BC}" destId="{276E3288-6A44-4C45-B92C-8F4968FC9455}" srcOrd="1" destOrd="0" presId="urn:microsoft.com/office/officeart/2005/8/layout/process1"/>
    <dgm:cxn modelId="{37E51DBF-8E85-2E46-81E0-2993ACC74CA2}" type="presOf" srcId="{4765FCF0-D31B-C946-ACE8-41180CEF9648}" destId="{02786315-BBEC-EF47-B734-FD25AF817BD7}" srcOrd="0" destOrd="0" presId="urn:microsoft.com/office/officeart/2005/8/layout/process1"/>
    <dgm:cxn modelId="{6EC1C533-CB93-DD41-86F3-00B3BFB1659F}" type="presParOf" srcId="{6287C2CF-F276-A84B-AFFA-643594B81769}" destId="{0B1665B8-A970-8E4F-B264-BC2F22E183D1}" srcOrd="0" destOrd="0" presId="urn:microsoft.com/office/officeart/2005/8/layout/process1"/>
    <dgm:cxn modelId="{70F477A5-2390-9A4D-A398-313955E89745}" type="presParOf" srcId="{6287C2CF-F276-A84B-AFFA-643594B81769}" destId="{483B641F-CB5B-1B47-86CD-9A815937F9F7}" srcOrd="1" destOrd="0" presId="urn:microsoft.com/office/officeart/2005/8/layout/process1"/>
    <dgm:cxn modelId="{967377D1-4A3D-D749-8033-1A1BB68D44E0}" type="presParOf" srcId="{483B641F-CB5B-1B47-86CD-9A815937F9F7}" destId="{56425105-C35A-8248-A558-37CE1F48480B}" srcOrd="0" destOrd="0" presId="urn:microsoft.com/office/officeart/2005/8/layout/process1"/>
    <dgm:cxn modelId="{40467D39-490D-8E43-A9F3-3C6887D5A6C8}" type="presParOf" srcId="{6287C2CF-F276-A84B-AFFA-643594B81769}" destId="{756C76A8-AC8C-CF4A-8A58-78F2060E2EA8}" srcOrd="2" destOrd="0" presId="urn:microsoft.com/office/officeart/2005/8/layout/process1"/>
    <dgm:cxn modelId="{5182A0FE-D749-9A4D-8F3D-D79AADB874F0}" type="presParOf" srcId="{6287C2CF-F276-A84B-AFFA-643594B81769}" destId="{DC832EE5-4589-324C-8DC1-D48FE9EF97BB}" srcOrd="3" destOrd="0" presId="urn:microsoft.com/office/officeart/2005/8/layout/process1"/>
    <dgm:cxn modelId="{ACE422D7-2BCA-A948-B684-E76F35412FE6}" type="presParOf" srcId="{DC832EE5-4589-324C-8DC1-D48FE9EF97BB}" destId="{ADD1B1BD-56A4-A14D-91C4-BA08F3356E94}" srcOrd="0" destOrd="0" presId="urn:microsoft.com/office/officeart/2005/8/layout/process1"/>
    <dgm:cxn modelId="{EE7D4354-209C-C94F-A809-849E6E129ABE}" type="presParOf" srcId="{6287C2CF-F276-A84B-AFFA-643594B81769}" destId="{59461549-623F-604C-9E22-C872A5A326E9}" srcOrd="4" destOrd="0" presId="urn:microsoft.com/office/officeart/2005/8/layout/process1"/>
    <dgm:cxn modelId="{6C912BE2-93B2-DE49-943C-BE0FF2D97FC0}" type="presParOf" srcId="{6287C2CF-F276-A84B-AFFA-643594B81769}" destId="{3F0FECA0-372B-4044-86DD-61AF97E78E3D}" srcOrd="5" destOrd="0" presId="urn:microsoft.com/office/officeart/2005/8/layout/process1"/>
    <dgm:cxn modelId="{4F0C625E-B463-1649-A110-A978633D0F0F}" type="presParOf" srcId="{3F0FECA0-372B-4044-86DD-61AF97E78E3D}" destId="{B9E15A36-7DFC-E24F-8B44-A6F24529CDF9}" srcOrd="0" destOrd="0" presId="urn:microsoft.com/office/officeart/2005/8/layout/process1"/>
    <dgm:cxn modelId="{6027E6A4-8224-FC4F-977E-4D6EEA6F4B7F}" type="presParOf" srcId="{6287C2CF-F276-A84B-AFFA-643594B81769}" destId="{9EAA89B9-9957-2748-84BD-0130D31B9B80}" srcOrd="6" destOrd="0" presId="urn:microsoft.com/office/officeart/2005/8/layout/process1"/>
    <dgm:cxn modelId="{4DA9832A-7C52-624B-9CD2-3077574383E4}" type="presParOf" srcId="{6287C2CF-F276-A84B-AFFA-643594B81769}" destId="{5EF9AD89-5109-0246-B8C1-F4178854802B}" srcOrd="7" destOrd="0" presId="urn:microsoft.com/office/officeart/2005/8/layout/process1"/>
    <dgm:cxn modelId="{7DD1DFE9-EB1E-7D49-A4AF-CCFB17DF7562}" type="presParOf" srcId="{5EF9AD89-5109-0246-B8C1-F4178854802B}" destId="{276E3288-6A44-4C45-B92C-8F4968FC9455}" srcOrd="0" destOrd="0" presId="urn:microsoft.com/office/officeart/2005/8/layout/process1"/>
    <dgm:cxn modelId="{56E67A69-B54D-ED46-972E-EC78067A0250}" type="presParOf" srcId="{6287C2CF-F276-A84B-AFFA-643594B81769}" destId="{02786315-BBEC-EF47-B734-FD25AF817BD7}" srcOrd="8" destOrd="0" presId="urn:microsoft.com/office/officeart/2005/8/layout/process1"/>
    <dgm:cxn modelId="{357F9994-84AA-1746-84BB-1EF93A250E19}" type="presParOf" srcId="{6287C2CF-F276-A84B-AFFA-643594B81769}" destId="{29E2894A-4AB8-3D42-AF0E-A627DC174CB8}" srcOrd="9" destOrd="0" presId="urn:microsoft.com/office/officeart/2005/8/layout/process1"/>
    <dgm:cxn modelId="{FDC8AEAA-27FA-6F4D-B44D-446861401957}" type="presParOf" srcId="{29E2894A-4AB8-3D42-AF0E-A627DC174CB8}" destId="{EA230B64-D735-1546-9E9D-ABEB864A354D}" srcOrd="0" destOrd="0" presId="urn:microsoft.com/office/officeart/2005/8/layout/process1"/>
    <dgm:cxn modelId="{70FDE859-2E18-4747-B156-5DC330495054}" type="presParOf" srcId="{6287C2CF-F276-A84B-AFFA-643594B81769}" destId="{207D242F-3223-1B45-B9F8-007F2253BA1F}"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A6A0C-F078-1D4F-B4DB-F4DE26D2B2FD}">
      <dsp:nvSpPr>
        <dsp:cNvPr id="0" name=""/>
        <dsp:cNvSpPr/>
      </dsp:nvSpPr>
      <dsp:spPr>
        <a:xfrm>
          <a:off x="4621" y="1569532"/>
          <a:ext cx="2020453" cy="121227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Extract Text</a:t>
          </a:r>
        </a:p>
      </dsp:txBody>
      <dsp:txXfrm>
        <a:off x="40127" y="1605038"/>
        <a:ext cx="1949441" cy="1141260"/>
      </dsp:txXfrm>
    </dsp:sp>
    <dsp:sp modelId="{52888553-2524-3342-A0CC-01C4360D10E1}">
      <dsp:nvSpPr>
        <dsp:cNvPr id="0" name=""/>
        <dsp:cNvSpPr/>
      </dsp:nvSpPr>
      <dsp:spPr>
        <a:xfrm>
          <a:off x="2227119"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227119" y="2025346"/>
        <a:ext cx="299835" cy="300644"/>
      </dsp:txXfrm>
    </dsp:sp>
    <dsp:sp modelId="{58993B86-5199-8F43-9F10-7C606FC8A4E9}">
      <dsp:nvSpPr>
        <dsp:cNvPr id="0" name=""/>
        <dsp:cNvSpPr/>
      </dsp:nvSpPr>
      <dsp:spPr>
        <a:xfrm>
          <a:off x="2833255"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Neural </a:t>
          </a:r>
          <a:r>
            <a:rPr lang="en-US" sz="2100" kern="1200" dirty="0" err="1"/>
            <a:t>Embeddings</a:t>
          </a:r>
          <a:endParaRPr lang="en-US" sz="2100" kern="1200" dirty="0"/>
        </a:p>
      </dsp:txBody>
      <dsp:txXfrm>
        <a:off x="2857359" y="1788291"/>
        <a:ext cx="1972245" cy="774755"/>
      </dsp:txXfrm>
    </dsp:sp>
    <dsp:sp modelId="{C6F1B16A-FC63-8246-A84A-4775113A9013}">
      <dsp:nvSpPr>
        <dsp:cNvPr id="0" name=""/>
        <dsp:cNvSpPr/>
      </dsp:nvSpPr>
      <dsp:spPr>
        <a:xfrm>
          <a:off x="5055754"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055754" y="2025346"/>
        <a:ext cx="299835" cy="300644"/>
      </dsp:txXfrm>
    </dsp:sp>
    <dsp:sp modelId="{9A7B7261-D917-5549-AF92-F65A73E434DE}">
      <dsp:nvSpPr>
        <dsp:cNvPr id="0" name=""/>
        <dsp:cNvSpPr/>
      </dsp:nvSpPr>
      <dsp:spPr>
        <a:xfrm>
          <a:off x="5661890"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Query</a:t>
          </a:r>
        </a:p>
      </dsp:txBody>
      <dsp:txXfrm>
        <a:off x="5685994" y="1788291"/>
        <a:ext cx="1972245" cy="774755"/>
      </dsp:txXfrm>
    </dsp:sp>
    <dsp:sp modelId="{FF53A661-3966-6346-8987-6721406F4B93}">
      <dsp:nvSpPr>
        <dsp:cNvPr id="0" name=""/>
        <dsp:cNvSpPr/>
      </dsp:nvSpPr>
      <dsp:spPr>
        <a:xfrm>
          <a:off x="7884389"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884389" y="2025346"/>
        <a:ext cx="299835" cy="300644"/>
      </dsp:txXfrm>
    </dsp:sp>
    <dsp:sp modelId="{99414302-7B0A-6643-A992-7CE86171A493}">
      <dsp:nvSpPr>
        <dsp:cNvPr id="0" name=""/>
        <dsp:cNvSpPr/>
      </dsp:nvSpPr>
      <dsp:spPr>
        <a:xfrm>
          <a:off x="8490525"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Analyze results</a:t>
          </a:r>
        </a:p>
      </dsp:txBody>
      <dsp:txXfrm>
        <a:off x="8514629" y="1788291"/>
        <a:ext cx="1972245" cy="7747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A6A0C-F078-1D4F-B4DB-F4DE26D2B2FD}">
      <dsp:nvSpPr>
        <dsp:cNvPr id="0" name=""/>
        <dsp:cNvSpPr/>
      </dsp:nvSpPr>
      <dsp:spPr>
        <a:xfrm>
          <a:off x="4621"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Extract Text</a:t>
          </a:r>
        </a:p>
      </dsp:txBody>
      <dsp:txXfrm>
        <a:off x="28725" y="1788291"/>
        <a:ext cx="1972245" cy="774755"/>
      </dsp:txXfrm>
    </dsp:sp>
    <dsp:sp modelId="{52888553-2524-3342-A0CC-01C4360D10E1}">
      <dsp:nvSpPr>
        <dsp:cNvPr id="0" name=""/>
        <dsp:cNvSpPr/>
      </dsp:nvSpPr>
      <dsp:spPr>
        <a:xfrm>
          <a:off x="2227119"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27119" y="2025346"/>
        <a:ext cx="299835" cy="300644"/>
      </dsp:txXfrm>
    </dsp:sp>
    <dsp:sp modelId="{58993B86-5199-8F43-9F10-7C606FC8A4E9}">
      <dsp:nvSpPr>
        <dsp:cNvPr id="0" name=""/>
        <dsp:cNvSpPr/>
      </dsp:nvSpPr>
      <dsp:spPr>
        <a:xfrm>
          <a:off x="2833255" y="1569532"/>
          <a:ext cx="2020453" cy="121227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Neural </a:t>
          </a:r>
          <a:r>
            <a:rPr lang="en-US" sz="2700" kern="1200" dirty="0" err="1"/>
            <a:t>Embeddings</a:t>
          </a:r>
          <a:endParaRPr lang="en-US" sz="2700" kern="1200" dirty="0"/>
        </a:p>
      </dsp:txBody>
      <dsp:txXfrm>
        <a:off x="2868761" y="1605038"/>
        <a:ext cx="1949441" cy="1141260"/>
      </dsp:txXfrm>
    </dsp:sp>
    <dsp:sp modelId="{C6F1B16A-FC63-8246-A84A-4775113A9013}">
      <dsp:nvSpPr>
        <dsp:cNvPr id="0" name=""/>
        <dsp:cNvSpPr/>
      </dsp:nvSpPr>
      <dsp:spPr>
        <a:xfrm>
          <a:off x="5055754"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055754" y="2025346"/>
        <a:ext cx="299835" cy="300644"/>
      </dsp:txXfrm>
    </dsp:sp>
    <dsp:sp modelId="{9A7B7261-D917-5549-AF92-F65A73E434DE}">
      <dsp:nvSpPr>
        <dsp:cNvPr id="0" name=""/>
        <dsp:cNvSpPr/>
      </dsp:nvSpPr>
      <dsp:spPr>
        <a:xfrm>
          <a:off x="5661890"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Query</a:t>
          </a:r>
        </a:p>
      </dsp:txBody>
      <dsp:txXfrm>
        <a:off x="5685994" y="1788291"/>
        <a:ext cx="1972245" cy="774755"/>
      </dsp:txXfrm>
    </dsp:sp>
    <dsp:sp modelId="{FF53A661-3966-6346-8987-6721406F4B93}">
      <dsp:nvSpPr>
        <dsp:cNvPr id="0" name=""/>
        <dsp:cNvSpPr/>
      </dsp:nvSpPr>
      <dsp:spPr>
        <a:xfrm>
          <a:off x="7884389"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884389" y="2025346"/>
        <a:ext cx="299835" cy="300644"/>
      </dsp:txXfrm>
    </dsp:sp>
    <dsp:sp modelId="{99414302-7B0A-6643-A992-7CE86171A493}">
      <dsp:nvSpPr>
        <dsp:cNvPr id="0" name=""/>
        <dsp:cNvSpPr/>
      </dsp:nvSpPr>
      <dsp:spPr>
        <a:xfrm>
          <a:off x="8490525"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Analyze results</a:t>
          </a:r>
        </a:p>
      </dsp:txBody>
      <dsp:txXfrm>
        <a:off x="8514629" y="1788291"/>
        <a:ext cx="1972245" cy="774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A6A0C-F078-1D4F-B4DB-F4DE26D2B2FD}">
      <dsp:nvSpPr>
        <dsp:cNvPr id="0" name=""/>
        <dsp:cNvSpPr/>
      </dsp:nvSpPr>
      <dsp:spPr>
        <a:xfrm>
          <a:off x="4621"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Extract Text</a:t>
          </a:r>
        </a:p>
      </dsp:txBody>
      <dsp:txXfrm>
        <a:off x="28725" y="1788291"/>
        <a:ext cx="1972245" cy="774755"/>
      </dsp:txXfrm>
    </dsp:sp>
    <dsp:sp modelId="{52888553-2524-3342-A0CC-01C4360D10E1}">
      <dsp:nvSpPr>
        <dsp:cNvPr id="0" name=""/>
        <dsp:cNvSpPr/>
      </dsp:nvSpPr>
      <dsp:spPr>
        <a:xfrm>
          <a:off x="2227119"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27119" y="2025346"/>
        <a:ext cx="299835" cy="300644"/>
      </dsp:txXfrm>
    </dsp:sp>
    <dsp:sp modelId="{58993B86-5199-8F43-9F10-7C606FC8A4E9}">
      <dsp:nvSpPr>
        <dsp:cNvPr id="0" name=""/>
        <dsp:cNvSpPr/>
      </dsp:nvSpPr>
      <dsp:spPr>
        <a:xfrm>
          <a:off x="2833255" y="1569532"/>
          <a:ext cx="2020453" cy="121227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Neural </a:t>
          </a:r>
          <a:r>
            <a:rPr lang="en-US" sz="2700" kern="1200" dirty="0" err="1"/>
            <a:t>Embeddings</a:t>
          </a:r>
          <a:endParaRPr lang="en-US" sz="2700" kern="1200" dirty="0"/>
        </a:p>
      </dsp:txBody>
      <dsp:txXfrm>
        <a:off x="2868761" y="1605038"/>
        <a:ext cx="1949441" cy="1141260"/>
      </dsp:txXfrm>
    </dsp:sp>
    <dsp:sp modelId="{C6F1B16A-FC63-8246-A84A-4775113A9013}">
      <dsp:nvSpPr>
        <dsp:cNvPr id="0" name=""/>
        <dsp:cNvSpPr/>
      </dsp:nvSpPr>
      <dsp:spPr>
        <a:xfrm>
          <a:off x="5055754"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055754" y="2025346"/>
        <a:ext cx="299835" cy="300644"/>
      </dsp:txXfrm>
    </dsp:sp>
    <dsp:sp modelId="{9A7B7261-D917-5549-AF92-F65A73E434DE}">
      <dsp:nvSpPr>
        <dsp:cNvPr id="0" name=""/>
        <dsp:cNvSpPr/>
      </dsp:nvSpPr>
      <dsp:spPr>
        <a:xfrm>
          <a:off x="5661890"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Query</a:t>
          </a:r>
        </a:p>
      </dsp:txBody>
      <dsp:txXfrm>
        <a:off x="5685994" y="1788291"/>
        <a:ext cx="1972245" cy="774755"/>
      </dsp:txXfrm>
    </dsp:sp>
    <dsp:sp modelId="{FF53A661-3966-6346-8987-6721406F4B93}">
      <dsp:nvSpPr>
        <dsp:cNvPr id="0" name=""/>
        <dsp:cNvSpPr/>
      </dsp:nvSpPr>
      <dsp:spPr>
        <a:xfrm>
          <a:off x="7884389"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884389" y="2025346"/>
        <a:ext cx="299835" cy="300644"/>
      </dsp:txXfrm>
    </dsp:sp>
    <dsp:sp modelId="{99414302-7B0A-6643-A992-7CE86171A493}">
      <dsp:nvSpPr>
        <dsp:cNvPr id="0" name=""/>
        <dsp:cNvSpPr/>
      </dsp:nvSpPr>
      <dsp:spPr>
        <a:xfrm>
          <a:off x="8490525"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Analyze results</a:t>
          </a:r>
        </a:p>
      </dsp:txBody>
      <dsp:txXfrm>
        <a:off x="8514629" y="1788291"/>
        <a:ext cx="1972245" cy="7747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A6A0C-F078-1D4F-B4DB-F4DE26D2B2FD}">
      <dsp:nvSpPr>
        <dsp:cNvPr id="0" name=""/>
        <dsp:cNvSpPr/>
      </dsp:nvSpPr>
      <dsp:spPr>
        <a:xfrm>
          <a:off x="4621"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Extract Text</a:t>
          </a:r>
        </a:p>
      </dsp:txBody>
      <dsp:txXfrm>
        <a:off x="28725" y="1788291"/>
        <a:ext cx="1972245" cy="774755"/>
      </dsp:txXfrm>
    </dsp:sp>
    <dsp:sp modelId="{52888553-2524-3342-A0CC-01C4360D10E1}">
      <dsp:nvSpPr>
        <dsp:cNvPr id="0" name=""/>
        <dsp:cNvSpPr/>
      </dsp:nvSpPr>
      <dsp:spPr>
        <a:xfrm>
          <a:off x="2227119"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227119" y="2025346"/>
        <a:ext cx="299835" cy="300644"/>
      </dsp:txXfrm>
    </dsp:sp>
    <dsp:sp modelId="{58993B86-5199-8F43-9F10-7C606FC8A4E9}">
      <dsp:nvSpPr>
        <dsp:cNvPr id="0" name=""/>
        <dsp:cNvSpPr/>
      </dsp:nvSpPr>
      <dsp:spPr>
        <a:xfrm>
          <a:off x="2833255"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Neural </a:t>
          </a:r>
          <a:r>
            <a:rPr lang="en-US" sz="2100" kern="1200" dirty="0" err="1"/>
            <a:t>Embeddings</a:t>
          </a:r>
          <a:endParaRPr lang="en-US" sz="2100" kern="1200" dirty="0"/>
        </a:p>
      </dsp:txBody>
      <dsp:txXfrm>
        <a:off x="2857359" y="1788291"/>
        <a:ext cx="1972245" cy="774755"/>
      </dsp:txXfrm>
    </dsp:sp>
    <dsp:sp modelId="{C6F1B16A-FC63-8246-A84A-4775113A9013}">
      <dsp:nvSpPr>
        <dsp:cNvPr id="0" name=""/>
        <dsp:cNvSpPr/>
      </dsp:nvSpPr>
      <dsp:spPr>
        <a:xfrm>
          <a:off x="5055754"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055754" y="2025346"/>
        <a:ext cx="299835" cy="300644"/>
      </dsp:txXfrm>
    </dsp:sp>
    <dsp:sp modelId="{9A7B7261-D917-5549-AF92-F65A73E434DE}">
      <dsp:nvSpPr>
        <dsp:cNvPr id="0" name=""/>
        <dsp:cNvSpPr/>
      </dsp:nvSpPr>
      <dsp:spPr>
        <a:xfrm>
          <a:off x="5661890" y="1569532"/>
          <a:ext cx="2020453" cy="121227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Query</a:t>
          </a:r>
        </a:p>
      </dsp:txBody>
      <dsp:txXfrm>
        <a:off x="5697396" y="1605038"/>
        <a:ext cx="1949441" cy="1141260"/>
      </dsp:txXfrm>
    </dsp:sp>
    <dsp:sp modelId="{FF53A661-3966-6346-8987-6721406F4B93}">
      <dsp:nvSpPr>
        <dsp:cNvPr id="0" name=""/>
        <dsp:cNvSpPr/>
      </dsp:nvSpPr>
      <dsp:spPr>
        <a:xfrm>
          <a:off x="7884389"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884389" y="2025346"/>
        <a:ext cx="299835" cy="300644"/>
      </dsp:txXfrm>
    </dsp:sp>
    <dsp:sp modelId="{99414302-7B0A-6643-A992-7CE86171A493}">
      <dsp:nvSpPr>
        <dsp:cNvPr id="0" name=""/>
        <dsp:cNvSpPr/>
      </dsp:nvSpPr>
      <dsp:spPr>
        <a:xfrm>
          <a:off x="8490525"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Analyze results</a:t>
          </a:r>
        </a:p>
      </dsp:txBody>
      <dsp:txXfrm>
        <a:off x="8514629" y="1788291"/>
        <a:ext cx="1972245" cy="7747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A6A0C-F078-1D4F-B4DB-F4DE26D2B2FD}">
      <dsp:nvSpPr>
        <dsp:cNvPr id="0" name=""/>
        <dsp:cNvSpPr/>
      </dsp:nvSpPr>
      <dsp:spPr>
        <a:xfrm>
          <a:off x="4621"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Extract Text</a:t>
          </a:r>
        </a:p>
      </dsp:txBody>
      <dsp:txXfrm>
        <a:off x="28725" y="1788291"/>
        <a:ext cx="1972245" cy="774755"/>
      </dsp:txXfrm>
    </dsp:sp>
    <dsp:sp modelId="{52888553-2524-3342-A0CC-01C4360D10E1}">
      <dsp:nvSpPr>
        <dsp:cNvPr id="0" name=""/>
        <dsp:cNvSpPr/>
      </dsp:nvSpPr>
      <dsp:spPr>
        <a:xfrm>
          <a:off x="2227119"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227119" y="2025346"/>
        <a:ext cx="299835" cy="300644"/>
      </dsp:txXfrm>
    </dsp:sp>
    <dsp:sp modelId="{58993B86-5199-8F43-9F10-7C606FC8A4E9}">
      <dsp:nvSpPr>
        <dsp:cNvPr id="0" name=""/>
        <dsp:cNvSpPr/>
      </dsp:nvSpPr>
      <dsp:spPr>
        <a:xfrm>
          <a:off x="2833255"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Neural </a:t>
          </a:r>
          <a:r>
            <a:rPr lang="en-US" sz="2100" kern="1200" dirty="0" err="1"/>
            <a:t>Embeddings</a:t>
          </a:r>
          <a:endParaRPr lang="en-US" sz="2100" kern="1200" dirty="0"/>
        </a:p>
      </dsp:txBody>
      <dsp:txXfrm>
        <a:off x="2857359" y="1788291"/>
        <a:ext cx="1972245" cy="774755"/>
      </dsp:txXfrm>
    </dsp:sp>
    <dsp:sp modelId="{C6F1B16A-FC63-8246-A84A-4775113A9013}">
      <dsp:nvSpPr>
        <dsp:cNvPr id="0" name=""/>
        <dsp:cNvSpPr/>
      </dsp:nvSpPr>
      <dsp:spPr>
        <a:xfrm>
          <a:off x="5055754"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055754" y="2025346"/>
        <a:ext cx="299835" cy="300644"/>
      </dsp:txXfrm>
    </dsp:sp>
    <dsp:sp modelId="{9A7B7261-D917-5549-AF92-F65A73E434DE}">
      <dsp:nvSpPr>
        <dsp:cNvPr id="0" name=""/>
        <dsp:cNvSpPr/>
      </dsp:nvSpPr>
      <dsp:spPr>
        <a:xfrm>
          <a:off x="5661890" y="1569532"/>
          <a:ext cx="2020453" cy="121227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Query</a:t>
          </a:r>
        </a:p>
      </dsp:txBody>
      <dsp:txXfrm>
        <a:off x="5697396" y="1605038"/>
        <a:ext cx="1949441" cy="1141260"/>
      </dsp:txXfrm>
    </dsp:sp>
    <dsp:sp modelId="{FF53A661-3966-6346-8987-6721406F4B93}">
      <dsp:nvSpPr>
        <dsp:cNvPr id="0" name=""/>
        <dsp:cNvSpPr/>
      </dsp:nvSpPr>
      <dsp:spPr>
        <a:xfrm>
          <a:off x="7884389" y="1925132"/>
          <a:ext cx="428336" cy="5010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884389" y="2025346"/>
        <a:ext cx="299835" cy="300644"/>
      </dsp:txXfrm>
    </dsp:sp>
    <dsp:sp modelId="{99414302-7B0A-6643-A992-7CE86171A493}">
      <dsp:nvSpPr>
        <dsp:cNvPr id="0" name=""/>
        <dsp:cNvSpPr/>
      </dsp:nvSpPr>
      <dsp:spPr>
        <a:xfrm>
          <a:off x="8490525" y="1764187"/>
          <a:ext cx="2020453" cy="8229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Analyze results</a:t>
          </a:r>
        </a:p>
      </dsp:txBody>
      <dsp:txXfrm>
        <a:off x="8514629" y="1788291"/>
        <a:ext cx="1972245" cy="7747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665B8-A970-8E4F-B264-BC2F22E183D1}">
      <dsp:nvSpPr>
        <dsp:cNvPr id="0" name=""/>
        <dsp:cNvSpPr/>
      </dsp:nvSpPr>
      <dsp:spPr>
        <a:xfrm>
          <a:off x="0" y="5529534"/>
          <a:ext cx="2162976" cy="129778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Information retrieval classification</a:t>
          </a:r>
        </a:p>
      </dsp:txBody>
      <dsp:txXfrm>
        <a:off x="38011" y="5567545"/>
        <a:ext cx="2086954" cy="1221763"/>
      </dsp:txXfrm>
    </dsp:sp>
    <dsp:sp modelId="{483B641F-CB5B-1B47-86CD-9A815937F9F7}">
      <dsp:nvSpPr>
        <dsp:cNvPr id="0" name=""/>
        <dsp:cNvSpPr/>
      </dsp:nvSpPr>
      <dsp:spPr>
        <a:xfrm rot="21596862">
          <a:off x="2379273" y="5908823"/>
          <a:ext cx="458551" cy="53641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79273" y="6016170"/>
        <a:ext cx="320986" cy="321850"/>
      </dsp:txXfrm>
    </dsp:sp>
    <dsp:sp modelId="{756C76A8-AC8C-CF4A-8A58-78F2060E2EA8}">
      <dsp:nvSpPr>
        <dsp:cNvPr id="0" name=""/>
        <dsp:cNvSpPr/>
      </dsp:nvSpPr>
      <dsp:spPr>
        <a:xfrm>
          <a:off x="3028166" y="5526769"/>
          <a:ext cx="2162976" cy="129778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Gold standard</a:t>
          </a:r>
        </a:p>
      </dsp:txBody>
      <dsp:txXfrm>
        <a:off x="3066177" y="5564780"/>
        <a:ext cx="2086954" cy="1221763"/>
      </dsp:txXfrm>
    </dsp:sp>
    <dsp:sp modelId="{DC832EE5-4589-324C-8DC1-D48FE9EF97BB}">
      <dsp:nvSpPr>
        <dsp:cNvPr id="0" name=""/>
        <dsp:cNvSpPr/>
      </dsp:nvSpPr>
      <dsp:spPr>
        <a:xfrm rot="3138">
          <a:off x="5407440" y="5908847"/>
          <a:ext cx="458551" cy="53641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407440" y="6016068"/>
        <a:ext cx="320986" cy="321850"/>
      </dsp:txXfrm>
    </dsp:sp>
    <dsp:sp modelId="{59461549-623F-604C-9E22-C872A5A326E9}">
      <dsp:nvSpPr>
        <dsp:cNvPr id="0" name=""/>
        <dsp:cNvSpPr/>
      </dsp:nvSpPr>
      <dsp:spPr>
        <a:xfrm>
          <a:off x="6056333" y="5529534"/>
          <a:ext cx="2162976" cy="129778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Noisy labels</a:t>
          </a:r>
        </a:p>
      </dsp:txBody>
      <dsp:txXfrm>
        <a:off x="6094344" y="5567545"/>
        <a:ext cx="2086954" cy="1221763"/>
      </dsp:txXfrm>
    </dsp:sp>
    <dsp:sp modelId="{3F0FECA0-372B-4044-86DD-61AF97E78E3D}">
      <dsp:nvSpPr>
        <dsp:cNvPr id="0" name=""/>
        <dsp:cNvSpPr/>
      </dsp:nvSpPr>
      <dsp:spPr>
        <a:xfrm rot="5381757">
          <a:off x="7026256" y="6784942"/>
          <a:ext cx="232412" cy="53641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60933" y="6857364"/>
        <a:ext cx="162688" cy="321850"/>
      </dsp:txXfrm>
    </dsp:sp>
    <dsp:sp modelId="{9EAA89B9-9957-2748-84BD-0130D31B9B80}">
      <dsp:nvSpPr>
        <dsp:cNvPr id="0" name=""/>
        <dsp:cNvSpPr/>
      </dsp:nvSpPr>
      <dsp:spPr>
        <a:xfrm>
          <a:off x="6065547" y="7265828"/>
          <a:ext cx="2162976" cy="129778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Multi-task training</a:t>
          </a:r>
        </a:p>
      </dsp:txBody>
      <dsp:txXfrm>
        <a:off x="6103558" y="7303839"/>
        <a:ext cx="2086954" cy="1221763"/>
      </dsp:txXfrm>
    </dsp:sp>
    <dsp:sp modelId="{5EF9AD89-5109-0246-B8C1-F4178854802B}">
      <dsp:nvSpPr>
        <dsp:cNvPr id="0" name=""/>
        <dsp:cNvSpPr/>
      </dsp:nvSpPr>
      <dsp:spPr>
        <a:xfrm rot="10787707">
          <a:off x="5403182" y="7651943"/>
          <a:ext cx="450070" cy="53641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5538203" y="7758986"/>
        <a:ext cx="315049" cy="321850"/>
      </dsp:txXfrm>
    </dsp:sp>
    <dsp:sp modelId="{02786315-BBEC-EF47-B734-FD25AF817BD7}">
      <dsp:nvSpPr>
        <dsp:cNvPr id="0" name=""/>
        <dsp:cNvSpPr/>
      </dsp:nvSpPr>
      <dsp:spPr>
        <a:xfrm>
          <a:off x="3053386" y="7276600"/>
          <a:ext cx="2162976" cy="129778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Web scrape new policies</a:t>
          </a:r>
        </a:p>
      </dsp:txBody>
      <dsp:txXfrm>
        <a:off x="3091397" y="7314611"/>
        <a:ext cx="2086954" cy="1221763"/>
      </dsp:txXfrm>
    </dsp:sp>
    <dsp:sp modelId="{29E2894A-4AB8-3D42-AF0E-A627DC174CB8}">
      <dsp:nvSpPr>
        <dsp:cNvPr id="0" name=""/>
        <dsp:cNvSpPr/>
      </dsp:nvSpPr>
      <dsp:spPr>
        <a:xfrm rot="10802756">
          <a:off x="2379364" y="7656060"/>
          <a:ext cx="457989" cy="53641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2516761" y="7763399"/>
        <a:ext cx="320592" cy="321850"/>
      </dsp:txXfrm>
    </dsp:sp>
    <dsp:sp modelId="{207D242F-3223-1B45-B9F8-007F2253BA1F}">
      <dsp:nvSpPr>
        <dsp:cNvPr id="0" name=""/>
        <dsp:cNvSpPr/>
      </dsp:nvSpPr>
      <dsp:spPr>
        <a:xfrm>
          <a:off x="26280" y="7274173"/>
          <a:ext cx="2162976" cy="129778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Inform decision making</a:t>
          </a:r>
        </a:p>
      </dsp:txBody>
      <dsp:txXfrm>
        <a:off x="64291" y="7312184"/>
        <a:ext cx="2086954" cy="12217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12C78-AD67-C24C-A9E4-5203CDA5B5C1}" type="datetimeFigureOut">
              <a:rPr lang="en-US" smtClean="0"/>
              <a:t>9/18/19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DDDE2-BBD1-314D-BD0C-F37996119D77}" type="slidenum">
              <a:rPr lang="en-US" smtClean="0"/>
              <a:t>‹#›</a:t>
            </a:fld>
            <a:endParaRPr lang="en-US"/>
          </a:p>
        </p:txBody>
      </p:sp>
    </p:spTree>
    <p:extLst>
      <p:ext uri="{BB962C8B-B14F-4D97-AF65-F5344CB8AC3E}">
        <p14:creationId xmlns:p14="http://schemas.microsoft.com/office/powerpoint/2010/main" val="537411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summer I have been considering the applications of machine learning to policy analysis and other work that involves text as data. As you can see in the background image, nobody considered using computers to analyze text in 1956 when a single high quality PDF would take a forklift to move. Today, with the ability to store thousands of PDFs in your pocket, it’s worth re-approaching the utility of computers in the research workflow.</a:t>
            </a:r>
            <a:endParaRPr lang="en-US" dirty="0"/>
          </a:p>
        </p:txBody>
      </p:sp>
      <p:sp>
        <p:nvSpPr>
          <p:cNvPr id="4" name="Slide Number Placeholder 3"/>
          <p:cNvSpPr>
            <a:spLocks noGrp="1"/>
          </p:cNvSpPr>
          <p:nvPr>
            <p:ph type="sldNum" sz="quarter" idx="10"/>
          </p:nvPr>
        </p:nvSpPr>
        <p:spPr/>
        <p:txBody>
          <a:bodyPr/>
          <a:lstStyle/>
          <a:p>
            <a:fld id="{E7ADDDE2-BBD1-314D-BD0C-F37996119D77}" type="slidenum">
              <a:rPr lang="en-US" smtClean="0"/>
              <a:t>1</a:t>
            </a:fld>
            <a:endParaRPr lang="en-US"/>
          </a:p>
        </p:txBody>
      </p:sp>
    </p:spTree>
    <p:extLst>
      <p:ext uri="{BB962C8B-B14F-4D97-AF65-F5344CB8AC3E}">
        <p14:creationId xmlns:p14="http://schemas.microsoft.com/office/powerpoint/2010/main" val="1123490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DDDE2-BBD1-314D-BD0C-F37996119D77}" type="slidenum">
              <a:rPr lang="en-US" smtClean="0"/>
              <a:t>14</a:t>
            </a:fld>
            <a:endParaRPr lang="en-US"/>
          </a:p>
        </p:txBody>
      </p:sp>
    </p:spTree>
    <p:extLst>
      <p:ext uri="{BB962C8B-B14F-4D97-AF65-F5344CB8AC3E}">
        <p14:creationId xmlns:p14="http://schemas.microsoft.com/office/powerpoint/2010/main" val="1057139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process begins by extracting text from PDFs or websites. To do this, I use optical character recognition and page layout analysis. These forms of computer vision identify columns, figures, tables, and bodies of text and translate them into plain text.</a:t>
            </a:r>
            <a:br>
              <a:rPr lang="en-US" baseline="0" dirty="0"/>
            </a:br>
            <a:br>
              <a:rPr lang="en-US" baseline="0" dirty="0"/>
            </a:br>
            <a:r>
              <a:rPr lang="en-US" baseline="0" dirty="0"/>
              <a:t>Focus on figure on the right</a:t>
            </a:r>
            <a:endParaRPr lang="en-US" dirty="0"/>
          </a:p>
        </p:txBody>
      </p:sp>
      <p:sp>
        <p:nvSpPr>
          <p:cNvPr id="4" name="Slide Number Placeholder 3"/>
          <p:cNvSpPr>
            <a:spLocks noGrp="1"/>
          </p:cNvSpPr>
          <p:nvPr>
            <p:ph type="sldNum" sz="quarter" idx="10"/>
          </p:nvPr>
        </p:nvSpPr>
        <p:spPr/>
        <p:txBody>
          <a:bodyPr/>
          <a:lstStyle/>
          <a:p>
            <a:fld id="{E7ADDDE2-BBD1-314D-BD0C-F37996119D77}" type="slidenum">
              <a:rPr lang="en-US" smtClean="0"/>
              <a:t>15</a:t>
            </a:fld>
            <a:endParaRPr lang="en-US"/>
          </a:p>
        </p:txBody>
      </p:sp>
    </p:spTree>
    <p:extLst>
      <p:ext uri="{BB962C8B-B14F-4D97-AF65-F5344CB8AC3E}">
        <p14:creationId xmlns:p14="http://schemas.microsoft.com/office/powerpoint/2010/main" val="678186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 general structure of how neural word embeddings work. The idea is to</a:t>
            </a:r>
            <a:r>
              <a:rPr lang="en-US" baseline="0" dirty="0"/>
              <a:t> consider each word in every sentence in every document. Remove each word one by one, and then build a neural network that tries to use the surrounding words to predict the missing word.</a:t>
            </a:r>
          </a:p>
          <a:p>
            <a:endParaRPr lang="en-US" baseline="0" dirty="0"/>
          </a:p>
          <a:p>
            <a:r>
              <a:rPr lang="en-US" baseline="0" dirty="0"/>
              <a:t>We care about the neural weights and not the predictions. The idea is that similar words have similar weights, because the weights are simply made up of some representation of the context of those words. "governance" and "regulatory" will have similar weights, while "governance" and "irrigation" will not.</a:t>
            </a:r>
            <a:endParaRPr lang="en-US" dirty="0"/>
          </a:p>
        </p:txBody>
      </p:sp>
      <p:sp>
        <p:nvSpPr>
          <p:cNvPr id="4" name="Slide Number Placeholder 3"/>
          <p:cNvSpPr>
            <a:spLocks noGrp="1"/>
          </p:cNvSpPr>
          <p:nvPr>
            <p:ph type="sldNum" sz="quarter" idx="10"/>
          </p:nvPr>
        </p:nvSpPr>
        <p:spPr/>
        <p:txBody>
          <a:bodyPr/>
          <a:lstStyle/>
          <a:p>
            <a:fld id="{E7ADDDE2-BBD1-314D-BD0C-F37996119D77}" type="slidenum">
              <a:rPr lang="en-US" smtClean="0"/>
              <a:t>16</a:t>
            </a:fld>
            <a:endParaRPr lang="en-US"/>
          </a:p>
        </p:txBody>
      </p:sp>
    </p:spTree>
    <p:extLst>
      <p:ext uri="{BB962C8B-B14F-4D97-AF65-F5344CB8AC3E}">
        <p14:creationId xmlns:p14="http://schemas.microsoft.com/office/powerpoint/2010/main" val="182706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that if you take the weights</a:t>
            </a:r>
            <a:r>
              <a:rPr lang="en-US" baseline="0" dirty="0"/>
              <a:t> for "king", add "woman", and subtract "man", you end up with "queen"</a:t>
            </a:r>
            <a:br>
              <a:rPr lang="en-US" baseline="0" dirty="0"/>
            </a:br>
            <a:endParaRPr lang="en-US" baseline="0" dirty="0"/>
          </a:p>
          <a:p>
            <a:r>
              <a:rPr lang="en-US" baseline="0" dirty="0"/>
              <a:t>Important: This is just done with neural weights that learn the context of the words!</a:t>
            </a:r>
            <a:endParaRPr lang="en-US" dirty="0"/>
          </a:p>
        </p:txBody>
      </p:sp>
      <p:sp>
        <p:nvSpPr>
          <p:cNvPr id="4" name="Slide Number Placeholder 3"/>
          <p:cNvSpPr>
            <a:spLocks noGrp="1"/>
          </p:cNvSpPr>
          <p:nvPr>
            <p:ph type="sldNum" sz="quarter" idx="10"/>
          </p:nvPr>
        </p:nvSpPr>
        <p:spPr/>
        <p:txBody>
          <a:bodyPr/>
          <a:lstStyle/>
          <a:p>
            <a:fld id="{E7ADDDE2-BBD1-314D-BD0C-F37996119D77}" type="slidenum">
              <a:rPr lang="en-US" smtClean="0"/>
              <a:t>17</a:t>
            </a:fld>
            <a:endParaRPr lang="en-US"/>
          </a:p>
        </p:txBody>
      </p:sp>
    </p:spTree>
    <p:extLst>
      <p:ext uri="{BB962C8B-B14F-4D97-AF65-F5344CB8AC3E}">
        <p14:creationId xmlns:p14="http://schemas.microsoft.com/office/powerpoint/2010/main" val="149658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the code, from installation to final product, involved in querying a set of documents</a:t>
            </a:r>
            <a:endParaRPr lang="en-US" dirty="0"/>
          </a:p>
        </p:txBody>
      </p:sp>
      <p:sp>
        <p:nvSpPr>
          <p:cNvPr id="4" name="Slide Number Placeholder 3"/>
          <p:cNvSpPr>
            <a:spLocks noGrp="1"/>
          </p:cNvSpPr>
          <p:nvPr>
            <p:ph type="sldNum" sz="quarter" idx="10"/>
          </p:nvPr>
        </p:nvSpPr>
        <p:spPr/>
        <p:txBody>
          <a:bodyPr/>
          <a:lstStyle/>
          <a:p>
            <a:fld id="{E7ADDDE2-BBD1-314D-BD0C-F37996119D77}" type="slidenum">
              <a:rPr lang="en-US" smtClean="0"/>
              <a:t>18</a:t>
            </a:fld>
            <a:endParaRPr lang="en-US"/>
          </a:p>
        </p:txBody>
      </p:sp>
    </p:spTree>
    <p:extLst>
      <p:ext uri="{BB962C8B-B14F-4D97-AF65-F5344CB8AC3E}">
        <p14:creationId xmlns:p14="http://schemas.microsoft.com/office/powerpoint/2010/main" val="646192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figure here shows related words </a:t>
            </a:r>
            <a:r>
              <a:rPr lang="mr-IN" baseline="0" dirty="0"/>
              <a:t>–</a:t>
            </a:r>
            <a:r>
              <a:rPr lang="en-US" baseline="0" dirty="0"/>
              <a:t> close in hyperspace </a:t>
            </a:r>
            <a:r>
              <a:rPr lang="mr-IN" baseline="0" dirty="0"/>
              <a:t>–</a:t>
            </a:r>
            <a:r>
              <a:rPr lang="en-US" baseline="0" dirty="0"/>
              <a:t> to the query “local participation in governance”. The takeaway is that the algorithm learns that “</a:t>
            </a:r>
            <a:r>
              <a:rPr lang="en-US" baseline="0" dirty="0" err="1"/>
              <a:t>decentralisation</a:t>
            </a:r>
            <a:r>
              <a:rPr lang="en-US" baseline="0" dirty="0"/>
              <a:t>”, “democratic”, “devolution”, “empowerment”, </a:t>
            </a:r>
            <a:r>
              <a:rPr lang="en-US" baseline="0" dirty="0" err="1"/>
              <a:t>etc</a:t>
            </a:r>
            <a:r>
              <a:rPr lang="en-US" baseline="0" dirty="0"/>
              <a:t> are all similar phrases.</a:t>
            </a:r>
          </a:p>
          <a:p>
            <a:endParaRPr lang="en-US" baseline="0" dirty="0"/>
          </a:p>
          <a:p>
            <a:r>
              <a:rPr lang="en-US" dirty="0"/>
              <a:t>The query process is interactive</a:t>
            </a:r>
            <a:r>
              <a:rPr lang="en-US" baseline="0" dirty="0"/>
              <a:t>, and users are allowed to add or remove words at this stage. Easier to draw plane with 8 points than with 3. </a:t>
            </a:r>
            <a:endParaRPr lang="en-US" dirty="0"/>
          </a:p>
        </p:txBody>
      </p:sp>
      <p:sp>
        <p:nvSpPr>
          <p:cNvPr id="4" name="Slide Number Placeholder 3"/>
          <p:cNvSpPr>
            <a:spLocks noGrp="1"/>
          </p:cNvSpPr>
          <p:nvPr>
            <p:ph type="sldNum" sz="quarter" idx="10"/>
          </p:nvPr>
        </p:nvSpPr>
        <p:spPr/>
        <p:txBody>
          <a:bodyPr/>
          <a:lstStyle/>
          <a:p>
            <a:fld id="{E7ADDDE2-BBD1-314D-BD0C-F37996119D77}" type="slidenum">
              <a:rPr lang="en-US" smtClean="0"/>
              <a:t>19</a:t>
            </a:fld>
            <a:endParaRPr lang="en-US"/>
          </a:p>
        </p:txBody>
      </p:sp>
    </p:spTree>
    <p:extLst>
      <p:ext uri="{BB962C8B-B14F-4D97-AF65-F5344CB8AC3E}">
        <p14:creationId xmlns:p14="http://schemas.microsoft.com/office/powerpoint/2010/main" val="1310251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DDDE2-BBD1-314D-BD0C-F37996119D77}" type="slidenum">
              <a:rPr lang="en-US" smtClean="0"/>
              <a:t>4</a:t>
            </a:fld>
            <a:endParaRPr lang="en-US"/>
          </a:p>
        </p:txBody>
      </p:sp>
    </p:spTree>
    <p:extLst>
      <p:ext uri="{BB962C8B-B14F-4D97-AF65-F5344CB8AC3E}">
        <p14:creationId xmlns:p14="http://schemas.microsoft.com/office/powerpoint/2010/main" val="331887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DDDE2-BBD1-314D-BD0C-F37996119D77}" type="slidenum">
              <a:rPr lang="en-US" smtClean="0"/>
              <a:t>5</a:t>
            </a:fld>
            <a:endParaRPr lang="en-US"/>
          </a:p>
        </p:txBody>
      </p:sp>
    </p:spTree>
    <p:extLst>
      <p:ext uri="{BB962C8B-B14F-4D97-AF65-F5344CB8AC3E}">
        <p14:creationId xmlns:p14="http://schemas.microsoft.com/office/powerpoint/2010/main" val="999141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DDDE2-BBD1-314D-BD0C-F37996119D77}" type="slidenum">
              <a:rPr lang="en-US" smtClean="0"/>
              <a:t>6</a:t>
            </a:fld>
            <a:endParaRPr lang="en-US"/>
          </a:p>
        </p:txBody>
      </p:sp>
    </p:spTree>
    <p:extLst>
      <p:ext uri="{BB962C8B-B14F-4D97-AF65-F5344CB8AC3E}">
        <p14:creationId xmlns:p14="http://schemas.microsoft.com/office/powerpoint/2010/main" val="433134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we begin to ask broader questions about environmental movements, we simply have to digest more information. This scalability is traditionally limited by a few factors.</a:t>
            </a:r>
          </a:p>
          <a:p>
            <a:r>
              <a:rPr lang="en-US" baseline="0" dirty="0"/>
              <a:t>One of these is</a:t>
            </a:r>
          </a:p>
          <a:p>
            <a:r>
              <a:rPr lang="en-US" baseline="0" dirty="0"/>
              <a:t>Objectivity - Do Jane and Joe look at these documents the same way?</a:t>
            </a:r>
          </a:p>
          <a:p>
            <a:r>
              <a:rPr lang="en-US" baseline="0" dirty="0"/>
              <a:t>Transparency - Why did Intern Jane rank Country X higher than country Y 4 years ago?</a:t>
            </a:r>
          </a:p>
          <a:p>
            <a:r>
              <a:rPr lang="en-US" baseline="0" dirty="0"/>
              <a:t>Replicability - Why can't I press a button on Jane and have her repeat the analysis on these new documents in the same way?</a:t>
            </a:r>
          </a:p>
          <a:p>
            <a:r>
              <a:rPr lang="en-US" baseline="0" dirty="0" err="1"/>
              <a:t>Qualitativeness</a:t>
            </a:r>
            <a:r>
              <a:rPr lang="en-US" baseline="0" dirty="0"/>
              <a:t> - How do I put a number on this?</a:t>
            </a:r>
            <a:endParaRPr lang="en-US" dirty="0"/>
          </a:p>
        </p:txBody>
      </p:sp>
      <p:sp>
        <p:nvSpPr>
          <p:cNvPr id="4" name="Slide Number Placeholder 3"/>
          <p:cNvSpPr>
            <a:spLocks noGrp="1"/>
          </p:cNvSpPr>
          <p:nvPr>
            <p:ph type="sldNum" sz="quarter" idx="10"/>
          </p:nvPr>
        </p:nvSpPr>
        <p:spPr/>
        <p:txBody>
          <a:bodyPr/>
          <a:lstStyle/>
          <a:p>
            <a:fld id="{E7ADDDE2-BBD1-314D-BD0C-F37996119D77}" type="slidenum">
              <a:rPr lang="en-US" smtClean="0"/>
              <a:t>8</a:t>
            </a:fld>
            <a:endParaRPr lang="en-US"/>
          </a:p>
        </p:txBody>
      </p:sp>
    </p:spTree>
    <p:extLst>
      <p:ext uri="{BB962C8B-B14F-4D97-AF65-F5344CB8AC3E}">
        <p14:creationId xmlns:p14="http://schemas.microsoft.com/office/powerpoint/2010/main" val="562856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foundation for this project is in the Restoration team, because</a:t>
            </a:r>
            <a:r>
              <a:rPr lang="en-US" baseline="0" dirty="0"/>
              <a:t> restoration is an umbrella term. It shows up in policy documents ranging from Land to Development to Mining to Forests to Water to Agriculture. This broadness makes ask policy-driven questions about restoration very difficult.</a:t>
            </a:r>
            <a:endParaRPr lang="en-US" dirty="0"/>
          </a:p>
        </p:txBody>
      </p:sp>
      <p:sp>
        <p:nvSpPr>
          <p:cNvPr id="4" name="Slide Number Placeholder 3"/>
          <p:cNvSpPr>
            <a:spLocks noGrp="1"/>
          </p:cNvSpPr>
          <p:nvPr>
            <p:ph type="sldNum" sz="quarter" idx="10"/>
          </p:nvPr>
        </p:nvSpPr>
        <p:spPr/>
        <p:txBody>
          <a:bodyPr/>
          <a:lstStyle/>
          <a:p>
            <a:fld id="{E7ADDDE2-BBD1-314D-BD0C-F37996119D77}" type="slidenum">
              <a:rPr lang="en-US" smtClean="0"/>
              <a:t>9</a:t>
            </a:fld>
            <a:endParaRPr lang="en-US"/>
          </a:p>
        </p:txBody>
      </p:sp>
    </p:spTree>
    <p:extLst>
      <p:ext uri="{BB962C8B-B14F-4D97-AF65-F5344CB8AC3E}">
        <p14:creationId xmlns:p14="http://schemas.microsoft.com/office/powerpoint/2010/main" val="68441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spent my summer answering the question of whether natural language processing can standardize and expedite...</a:t>
            </a:r>
            <a:endParaRPr lang="en-US" dirty="0"/>
          </a:p>
        </p:txBody>
      </p:sp>
      <p:sp>
        <p:nvSpPr>
          <p:cNvPr id="4" name="Slide Number Placeholder 3"/>
          <p:cNvSpPr>
            <a:spLocks noGrp="1"/>
          </p:cNvSpPr>
          <p:nvPr>
            <p:ph type="sldNum" sz="quarter" idx="10"/>
          </p:nvPr>
        </p:nvSpPr>
        <p:spPr/>
        <p:txBody>
          <a:bodyPr/>
          <a:lstStyle/>
          <a:p>
            <a:fld id="{E7ADDDE2-BBD1-314D-BD0C-F37996119D77}" type="slidenum">
              <a:rPr lang="en-US" smtClean="0"/>
              <a:t>10</a:t>
            </a:fld>
            <a:endParaRPr lang="en-US"/>
          </a:p>
        </p:txBody>
      </p:sp>
    </p:spTree>
    <p:extLst>
      <p:ext uri="{BB962C8B-B14F-4D97-AF65-F5344CB8AC3E}">
        <p14:creationId xmlns:p14="http://schemas.microsoft.com/office/powerpoint/2010/main" val="1079413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spent my summer answering the question of whether natural language processing can standardize and expedite...</a:t>
            </a:r>
            <a:endParaRPr lang="en-US" dirty="0"/>
          </a:p>
        </p:txBody>
      </p:sp>
      <p:sp>
        <p:nvSpPr>
          <p:cNvPr id="4" name="Slide Number Placeholder 3"/>
          <p:cNvSpPr>
            <a:spLocks noGrp="1"/>
          </p:cNvSpPr>
          <p:nvPr>
            <p:ph type="sldNum" sz="quarter" idx="10"/>
          </p:nvPr>
        </p:nvSpPr>
        <p:spPr/>
        <p:txBody>
          <a:bodyPr/>
          <a:lstStyle/>
          <a:p>
            <a:fld id="{E7ADDDE2-BBD1-314D-BD0C-F37996119D77}" type="slidenum">
              <a:rPr lang="en-US" smtClean="0"/>
              <a:t>11</a:t>
            </a:fld>
            <a:endParaRPr lang="en-US"/>
          </a:p>
        </p:txBody>
      </p:sp>
    </p:spTree>
    <p:extLst>
      <p:ext uri="{BB962C8B-B14F-4D97-AF65-F5344CB8AC3E}">
        <p14:creationId xmlns:p14="http://schemas.microsoft.com/office/powerpoint/2010/main" val="4159982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 Billion on preclinical trials </a:t>
            </a:r>
            <a:r>
              <a:rPr lang="mr-IN" dirty="0"/>
              <a:t>–</a:t>
            </a:r>
            <a:r>
              <a:rPr lang="en-US" dirty="0"/>
              <a:t> </a:t>
            </a:r>
            <a:r>
              <a:rPr lang="en-US" dirty="0" err="1"/>
              <a:t>nonreproducible</a:t>
            </a:r>
            <a:endParaRPr lang="en-US" dirty="0"/>
          </a:p>
        </p:txBody>
      </p:sp>
      <p:sp>
        <p:nvSpPr>
          <p:cNvPr id="4" name="Slide Number Placeholder 3"/>
          <p:cNvSpPr>
            <a:spLocks noGrp="1"/>
          </p:cNvSpPr>
          <p:nvPr>
            <p:ph type="sldNum" sz="quarter" idx="10"/>
          </p:nvPr>
        </p:nvSpPr>
        <p:spPr/>
        <p:txBody>
          <a:bodyPr/>
          <a:lstStyle/>
          <a:p>
            <a:fld id="{E7ADDDE2-BBD1-314D-BD0C-F37996119D77}" type="slidenum">
              <a:rPr lang="en-US" smtClean="0"/>
              <a:t>13</a:t>
            </a:fld>
            <a:endParaRPr lang="en-US"/>
          </a:p>
        </p:txBody>
      </p:sp>
    </p:spTree>
    <p:extLst>
      <p:ext uri="{BB962C8B-B14F-4D97-AF65-F5344CB8AC3E}">
        <p14:creationId xmlns:p14="http://schemas.microsoft.com/office/powerpoint/2010/main" val="1892013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35E41D-16D5-3046-AAF0-AB98AF3B0A67}"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87CCC-9927-7045-B3D4-BB3A25DDE82B}" type="slidenum">
              <a:rPr lang="en-US" smtClean="0"/>
              <a:t>‹#›</a:t>
            </a:fld>
            <a:endParaRPr lang="en-US"/>
          </a:p>
        </p:txBody>
      </p:sp>
    </p:spTree>
    <p:extLst>
      <p:ext uri="{BB962C8B-B14F-4D97-AF65-F5344CB8AC3E}">
        <p14:creationId xmlns:p14="http://schemas.microsoft.com/office/powerpoint/2010/main" val="1723388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35E41D-16D5-3046-AAF0-AB98AF3B0A67}"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87CCC-9927-7045-B3D4-BB3A25DDE82B}" type="slidenum">
              <a:rPr lang="en-US" smtClean="0"/>
              <a:t>‹#›</a:t>
            </a:fld>
            <a:endParaRPr lang="en-US"/>
          </a:p>
        </p:txBody>
      </p:sp>
    </p:spTree>
    <p:extLst>
      <p:ext uri="{BB962C8B-B14F-4D97-AF65-F5344CB8AC3E}">
        <p14:creationId xmlns:p14="http://schemas.microsoft.com/office/powerpoint/2010/main" val="567431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35E41D-16D5-3046-AAF0-AB98AF3B0A67}"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87CCC-9927-7045-B3D4-BB3A25DDE82B}" type="slidenum">
              <a:rPr lang="en-US" smtClean="0"/>
              <a:t>‹#›</a:t>
            </a:fld>
            <a:endParaRPr lang="en-US"/>
          </a:p>
        </p:txBody>
      </p:sp>
    </p:spTree>
    <p:extLst>
      <p:ext uri="{BB962C8B-B14F-4D97-AF65-F5344CB8AC3E}">
        <p14:creationId xmlns:p14="http://schemas.microsoft.com/office/powerpoint/2010/main" val="2000987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35E41D-16D5-3046-AAF0-AB98AF3B0A67}"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87CCC-9927-7045-B3D4-BB3A25DDE82B}" type="slidenum">
              <a:rPr lang="en-US" smtClean="0"/>
              <a:t>‹#›</a:t>
            </a:fld>
            <a:endParaRPr lang="en-US"/>
          </a:p>
        </p:txBody>
      </p:sp>
    </p:spTree>
    <p:extLst>
      <p:ext uri="{BB962C8B-B14F-4D97-AF65-F5344CB8AC3E}">
        <p14:creationId xmlns:p14="http://schemas.microsoft.com/office/powerpoint/2010/main" val="1004714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2800" cy="793914"/>
          </a:xfrm>
        </p:spPr>
        <p:txBody>
          <a:bodyPr anchor="t">
            <a:normAutofit/>
          </a:bodyPr>
          <a:lstStyle>
            <a:lvl1pPr algn="l">
              <a:defRPr sz="2800" b="1">
                <a:solidFill>
                  <a:srgbClr val="F0AB00"/>
                </a:solidFill>
                <a:latin typeface="Arial"/>
                <a:cs typeface="Aria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Gold-Blac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88531" y="6458029"/>
            <a:ext cx="3699911" cy="226632"/>
          </a:xfrm>
          <a:prstGeom prst="rect">
            <a:avLst/>
          </a:prstGeom>
        </p:spPr>
      </p:pic>
      <p:cxnSp>
        <p:nvCxnSpPr>
          <p:cNvPr id="8" name="Straight Connector 7"/>
          <p:cNvCxnSpPr/>
          <p:nvPr userDrawn="1"/>
        </p:nvCxnSpPr>
        <p:spPr>
          <a:xfrm>
            <a:off x="587463" y="6349718"/>
            <a:ext cx="11092667"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 Placeholder 4"/>
          <p:cNvSpPr>
            <a:spLocks noGrp="1"/>
          </p:cNvSpPr>
          <p:nvPr>
            <p:ph type="body" sz="quarter" idx="10" hasCustomPrompt="1"/>
          </p:nvPr>
        </p:nvSpPr>
        <p:spPr>
          <a:xfrm>
            <a:off x="588434" y="6407148"/>
            <a:ext cx="6105877" cy="383119"/>
          </a:xfrm>
        </p:spPr>
        <p:txBody>
          <a:bodyPr lIns="0" anchor="ctr" anchorCtr="0">
            <a:noAutofit/>
          </a:bodyPr>
          <a:lstStyle>
            <a:lvl1pPr marL="0" indent="0" algn="l">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AND SOURCE go here</a:t>
            </a:r>
          </a:p>
        </p:txBody>
      </p:sp>
    </p:spTree>
    <p:extLst>
      <p:ext uri="{BB962C8B-B14F-4D97-AF65-F5344CB8AC3E}">
        <p14:creationId xmlns:p14="http://schemas.microsoft.com/office/powerpoint/2010/main" val="3346661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0AB00"/>
                </a:solidFill>
                <a:latin typeface="Myriad Pro Light" charset="0"/>
                <a:ea typeface="Myriad Pro Light" charset="0"/>
                <a:cs typeface="Myriad Pro Light"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35E41D-16D5-3046-AAF0-AB98AF3B0A67}"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87CCC-9927-7045-B3D4-BB3A25DDE82B}" type="slidenum">
              <a:rPr lang="en-US" smtClean="0"/>
              <a:t>‹#›</a:t>
            </a:fld>
            <a:endParaRPr lang="en-US"/>
          </a:p>
        </p:txBody>
      </p:sp>
      <p:pic>
        <p:nvPicPr>
          <p:cNvPr id="7" name="Picture 6" descr="Gold-Blac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85101" y="6487715"/>
            <a:ext cx="2774933" cy="226632"/>
          </a:xfrm>
          <a:prstGeom prst="rect">
            <a:avLst/>
          </a:prstGeom>
        </p:spPr>
      </p:pic>
      <p:cxnSp>
        <p:nvCxnSpPr>
          <p:cNvPr id="8" name="Straight Connector 7"/>
          <p:cNvCxnSpPr/>
          <p:nvPr userDrawn="1"/>
        </p:nvCxnSpPr>
        <p:spPr>
          <a:xfrm>
            <a:off x="838200" y="6356350"/>
            <a:ext cx="10515600" cy="23054"/>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327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435E41D-16D5-3046-AAF0-AB98AF3B0A67}" type="datetimeFigureOut">
              <a:rPr lang="en-US" smtClean="0"/>
              <a:t>9/18/19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A87CCC-9927-7045-B3D4-BB3A25DDE82B}" type="slidenum">
              <a:rPr lang="en-US" smtClean="0"/>
              <a:t>‹#›</a:t>
            </a:fld>
            <a:endParaRPr lang="en-US"/>
          </a:p>
        </p:txBody>
      </p:sp>
      <p:sp>
        <p:nvSpPr>
          <p:cNvPr id="6" name="Content Placeholder 2"/>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p:cNvCxnSpPr/>
          <p:nvPr userDrawn="1"/>
        </p:nvCxnSpPr>
        <p:spPr>
          <a:xfrm>
            <a:off x="838200" y="6271142"/>
            <a:ext cx="10510718" cy="5957"/>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Gold-Black.png"/>
          <p:cNvPicPr>
            <a:picLocks noChangeAspect="1"/>
          </p:cNvPicPr>
          <p:nvPr userDrawn="1"/>
        </p:nvPicPr>
        <p:blipFill>
          <a:blip r:embed="rId2"/>
          <a:stretch>
            <a:fillRect/>
          </a:stretch>
        </p:blipFill>
        <p:spPr>
          <a:xfrm>
            <a:off x="8580219" y="6411421"/>
            <a:ext cx="2774933" cy="224846"/>
          </a:xfrm>
          <a:prstGeom prst="rect">
            <a:avLst/>
          </a:prstGeom>
        </p:spPr>
      </p:pic>
    </p:spTree>
    <p:extLst>
      <p:ext uri="{BB962C8B-B14F-4D97-AF65-F5344CB8AC3E}">
        <p14:creationId xmlns:p14="http://schemas.microsoft.com/office/powerpoint/2010/main" val="253697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35E41D-16D5-3046-AAF0-AB98AF3B0A67}"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87CCC-9927-7045-B3D4-BB3A25DDE82B}" type="slidenum">
              <a:rPr lang="en-US" smtClean="0"/>
              <a:t>‹#›</a:t>
            </a:fld>
            <a:endParaRPr lang="en-US"/>
          </a:p>
        </p:txBody>
      </p:sp>
    </p:spTree>
    <p:extLst>
      <p:ext uri="{BB962C8B-B14F-4D97-AF65-F5344CB8AC3E}">
        <p14:creationId xmlns:p14="http://schemas.microsoft.com/office/powerpoint/2010/main" val="2076543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35E41D-16D5-3046-AAF0-AB98AF3B0A67}"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87CCC-9927-7045-B3D4-BB3A25DDE82B}" type="slidenum">
              <a:rPr lang="en-US" smtClean="0"/>
              <a:t>‹#›</a:t>
            </a:fld>
            <a:endParaRPr lang="en-US"/>
          </a:p>
        </p:txBody>
      </p:sp>
    </p:spTree>
    <p:extLst>
      <p:ext uri="{BB962C8B-B14F-4D97-AF65-F5344CB8AC3E}">
        <p14:creationId xmlns:p14="http://schemas.microsoft.com/office/powerpoint/2010/main" val="1705184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35E41D-16D5-3046-AAF0-AB98AF3B0A67}" type="datetimeFigureOut">
              <a:rPr lang="en-US" smtClean="0"/>
              <a:t>9/18/19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A87CCC-9927-7045-B3D4-BB3A25DDE82B}" type="slidenum">
              <a:rPr lang="en-US" smtClean="0"/>
              <a:t>‹#›</a:t>
            </a:fld>
            <a:endParaRPr lang="en-US"/>
          </a:p>
        </p:txBody>
      </p:sp>
    </p:spTree>
    <p:extLst>
      <p:ext uri="{BB962C8B-B14F-4D97-AF65-F5344CB8AC3E}">
        <p14:creationId xmlns:p14="http://schemas.microsoft.com/office/powerpoint/2010/main" val="870941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35E41D-16D5-3046-AAF0-AB98AF3B0A67}" type="datetimeFigureOut">
              <a:rPr lang="en-US" smtClean="0"/>
              <a:t>9/18/19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A87CCC-9927-7045-B3D4-BB3A25DDE82B}" type="slidenum">
              <a:rPr lang="en-US" smtClean="0"/>
              <a:t>‹#›</a:t>
            </a:fld>
            <a:endParaRPr lang="en-US"/>
          </a:p>
        </p:txBody>
      </p:sp>
    </p:spTree>
    <p:extLst>
      <p:ext uri="{BB962C8B-B14F-4D97-AF65-F5344CB8AC3E}">
        <p14:creationId xmlns:p14="http://schemas.microsoft.com/office/powerpoint/2010/main" val="66834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35E41D-16D5-3046-AAF0-AB98AF3B0A67}" type="datetimeFigureOut">
              <a:rPr lang="en-US" smtClean="0"/>
              <a:t>9/18/19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A87CCC-9927-7045-B3D4-BB3A25DDE82B}" type="slidenum">
              <a:rPr lang="en-US" smtClean="0"/>
              <a:t>‹#›</a:t>
            </a:fld>
            <a:endParaRPr lang="en-US"/>
          </a:p>
        </p:txBody>
      </p:sp>
    </p:spTree>
    <p:extLst>
      <p:ext uri="{BB962C8B-B14F-4D97-AF65-F5344CB8AC3E}">
        <p14:creationId xmlns:p14="http://schemas.microsoft.com/office/powerpoint/2010/main" val="153554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35E41D-16D5-3046-AAF0-AB98AF3B0A67}"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87CCC-9927-7045-B3D4-BB3A25DDE82B}" type="slidenum">
              <a:rPr lang="en-US" smtClean="0"/>
              <a:t>‹#›</a:t>
            </a:fld>
            <a:endParaRPr lang="en-US"/>
          </a:p>
        </p:txBody>
      </p:sp>
    </p:spTree>
    <p:extLst>
      <p:ext uri="{BB962C8B-B14F-4D97-AF65-F5344CB8AC3E}">
        <p14:creationId xmlns:p14="http://schemas.microsoft.com/office/powerpoint/2010/main" val="1614703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35E41D-16D5-3046-AAF0-AB98AF3B0A67}" type="datetimeFigureOut">
              <a:rPr lang="en-US" smtClean="0"/>
              <a:t>9/18/19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A87CCC-9927-7045-B3D4-BB3A25DDE82B}" type="slidenum">
              <a:rPr lang="en-US" smtClean="0"/>
              <a:t>‹#›</a:t>
            </a:fld>
            <a:endParaRPr lang="en-US"/>
          </a:p>
        </p:txBody>
      </p:sp>
    </p:spTree>
    <p:extLst>
      <p:ext uri="{BB962C8B-B14F-4D97-AF65-F5344CB8AC3E}">
        <p14:creationId xmlns:p14="http://schemas.microsoft.com/office/powerpoint/2010/main" val="1023182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4.tiff"/><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5.tiff"/><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6.pn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7188679" cy="68580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51376" y="0"/>
            <a:ext cx="4940624" cy="6858000"/>
          </a:xfrm>
          <a:prstGeom prst="rect">
            <a:avLst/>
          </a:prstGeom>
        </p:spPr>
      </p:pic>
      <p:sp>
        <p:nvSpPr>
          <p:cNvPr id="8" name="Rectangle 7"/>
          <p:cNvSpPr/>
          <p:nvPr/>
        </p:nvSpPr>
        <p:spPr>
          <a:xfrm>
            <a:off x="577688" y="4405975"/>
            <a:ext cx="5590905" cy="2360528"/>
          </a:xfrm>
          <a:prstGeom prst="rect">
            <a:avLst/>
          </a:prstGeom>
          <a:solidFill>
            <a:srgbClr val="000000">
              <a:alpha val="6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77688" y="3993007"/>
            <a:ext cx="9144000" cy="2111188"/>
          </a:xfrm>
        </p:spPr>
        <p:txBody>
          <a:bodyPr/>
          <a:lstStyle/>
          <a:p>
            <a:pPr algn="l"/>
            <a:r>
              <a:rPr lang="en-US" dirty="0">
                <a:solidFill>
                  <a:srgbClr val="F0AB00"/>
                </a:solidFill>
                <a:latin typeface="Myriad Pro Light" charset="0"/>
                <a:ea typeface="Myriad Pro Light" charset="0"/>
                <a:cs typeface="Myriad Pro Light" charset="0"/>
              </a:rPr>
              <a:t>Machine learning </a:t>
            </a:r>
            <a:br>
              <a:rPr lang="en-US" dirty="0">
                <a:solidFill>
                  <a:srgbClr val="F0AB00"/>
                </a:solidFill>
                <a:latin typeface="Myriad Pro Light" charset="0"/>
                <a:ea typeface="Myriad Pro Light" charset="0"/>
                <a:cs typeface="Myriad Pro Light" charset="0"/>
              </a:rPr>
            </a:br>
            <a:r>
              <a:rPr lang="en-US" dirty="0">
                <a:solidFill>
                  <a:srgbClr val="F0AB00"/>
                </a:solidFill>
                <a:latin typeface="Myriad Pro Light" charset="0"/>
                <a:ea typeface="Myriad Pro Light" charset="0"/>
                <a:cs typeface="Myriad Pro Light" charset="0"/>
              </a:rPr>
              <a:t>for policy analysis</a:t>
            </a:r>
          </a:p>
        </p:txBody>
      </p:sp>
      <p:sp>
        <p:nvSpPr>
          <p:cNvPr id="3" name="Subtitle 2"/>
          <p:cNvSpPr>
            <a:spLocks noGrp="1"/>
          </p:cNvSpPr>
          <p:nvPr>
            <p:ph type="subTitle" idx="1"/>
          </p:nvPr>
        </p:nvSpPr>
        <p:spPr>
          <a:xfrm>
            <a:off x="1291087" y="6104580"/>
            <a:ext cx="4164106" cy="412583"/>
          </a:xfrm>
        </p:spPr>
        <p:txBody>
          <a:bodyPr>
            <a:normAutofit lnSpcReduction="10000"/>
          </a:bodyPr>
          <a:lstStyle/>
          <a:p>
            <a:r>
              <a:rPr lang="en-US" dirty="0">
                <a:solidFill>
                  <a:schemeClr val="bg1"/>
                </a:solidFill>
                <a:latin typeface="Myriad Pro Light" charset="0"/>
                <a:ea typeface="Myriad Pro Light" charset="0"/>
                <a:cs typeface="Myriad Pro Light" charset="0"/>
              </a:rPr>
              <a:t>John Brandt</a:t>
            </a:r>
          </a:p>
        </p:txBody>
      </p:sp>
      <p:pic>
        <p:nvPicPr>
          <p:cNvPr id="9" name="Picture 8"/>
          <p:cNvPicPr>
            <a:picLocks noChangeAspect="1"/>
          </p:cNvPicPr>
          <p:nvPr/>
        </p:nvPicPr>
        <p:blipFill rotWithShape="1">
          <a:blip r:embed="rId5"/>
          <a:srcRect t="2407" r="377"/>
          <a:stretch/>
        </p:blipFill>
        <p:spPr>
          <a:xfrm>
            <a:off x="577688" y="0"/>
            <a:ext cx="3552352" cy="1664005"/>
          </a:xfrm>
          <a:prstGeom prst="rect">
            <a:avLst/>
          </a:prstGeom>
        </p:spPr>
      </p:pic>
    </p:spTree>
    <p:extLst>
      <p:ext uri="{BB962C8B-B14F-4D97-AF65-F5344CB8AC3E}">
        <p14:creationId xmlns:p14="http://schemas.microsoft.com/office/powerpoint/2010/main" val="577626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24254-0A89-4049-A93E-A1A2D1094EDE}"/>
              </a:ext>
            </a:extLst>
          </p:cNvPr>
          <p:cNvPicPr>
            <a:picLocks noChangeAspect="1"/>
          </p:cNvPicPr>
          <p:nvPr/>
        </p:nvPicPr>
        <p:blipFill rotWithShape="1">
          <a:blip r:embed="rId3"/>
          <a:srcRect t="7277" b="6968"/>
          <a:stretch/>
        </p:blipFill>
        <p:spPr>
          <a:xfrm>
            <a:off x="-37630" y="-1"/>
            <a:ext cx="12229630" cy="6858001"/>
          </a:xfrm>
          <a:prstGeom prst="rect">
            <a:avLst/>
          </a:prstGeom>
        </p:spPr>
      </p:pic>
      <p:sp>
        <p:nvSpPr>
          <p:cNvPr id="5" name="Rectangle 4"/>
          <p:cNvSpPr/>
          <p:nvPr/>
        </p:nvSpPr>
        <p:spPr>
          <a:xfrm>
            <a:off x="913504" y="2530929"/>
            <a:ext cx="10647124" cy="1943100"/>
          </a:xfrm>
          <a:prstGeom prst="rect">
            <a:avLst/>
          </a:prstGeom>
          <a:solidFill>
            <a:srgbClr val="000000">
              <a:alpha val="6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3504" y="2785596"/>
            <a:ext cx="10515600" cy="1325563"/>
          </a:xfrm>
        </p:spPr>
        <p:txBody>
          <a:bodyPr>
            <a:normAutofit fontScale="90000"/>
          </a:bodyPr>
          <a:lstStyle/>
          <a:p>
            <a:r>
              <a:rPr lang="en-US" dirty="0">
                <a:solidFill>
                  <a:schemeClr val="bg1"/>
                </a:solidFill>
                <a:latin typeface="Myriad Pro Light" charset="0"/>
                <a:ea typeface="Myriad Pro Light" charset="0"/>
                <a:cs typeface="Myriad Pro Light" charset="0"/>
              </a:rPr>
              <a:t>Can natural language processing standardize and expedite policy research while improving reproducibility and transparency?</a:t>
            </a:r>
          </a:p>
        </p:txBody>
      </p:sp>
      <p:cxnSp>
        <p:nvCxnSpPr>
          <p:cNvPr id="8" name="Straight Connector 7"/>
          <p:cNvCxnSpPr/>
          <p:nvPr/>
        </p:nvCxnSpPr>
        <p:spPr>
          <a:xfrm>
            <a:off x="855023" y="6338349"/>
            <a:ext cx="1051184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descr="Gold-Black.png"/>
          <p:cNvPicPr>
            <a:picLocks noChangeAspect="1"/>
          </p:cNvPicPr>
          <p:nvPr/>
        </p:nvPicPr>
        <p:blipFill>
          <a:blip r:embed="rId4"/>
          <a:stretch>
            <a:fillRect/>
          </a:stretch>
        </p:blipFill>
        <p:spPr>
          <a:xfrm>
            <a:off x="8591930" y="6488236"/>
            <a:ext cx="2774933" cy="224846"/>
          </a:xfrm>
          <a:prstGeom prst="rect">
            <a:avLst/>
          </a:prstGeom>
        </p:spPr>
      </p:pic>
    </p:spTree>
    <p:extLst>
      <p:ext uri="{BB962C8B-B14F-4D97-AF65-F5344CB8AC3E}">
        <p14:creationId xmlns:p14="http://schemas.microsoft.com/office/powerpoint/2010/main" val="186704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24254-0A89-4049-A93E-A1A2D1094EDE}"/>
              </a:ext>
            </a:extLst>
          </p:cNvPr>
          <p:cNvPicPr>
            <a:picLocks noChangeAspect="1"/>
          </p:cNvPicPr>
          <p:nvPr/>
        </p:nvPicPr>
        <p:blipFill rotWithShape="1">
          <a:blip r:embed="rId3"/>
          <a:srcRect t="7277" b="6968"/>
          <a:stretch/>
        </p:blipFill>
        <p:spPr>
          <a:xfrm>
            <a:off x="-37630" y="-1"/>
            <a:ext cx="12229630" cy="6858001"/>
          </a:xfrm>
          <a:prstGeom prst="rect">
            <a:avLst/>
          </a:prstGeom>
        </p:spPr>
      </p:pic>
      <p:sp>
        <p:nvSpPr>
          <p:cNvPr id="5" name="Rectangle 4"/>
          <p:cNvSpPr/>
          <p:nvPr/>
        </p:nvSpPr>
        <p:spPr>
          <a:xfrm>
            <a:off x="913504" y="2530929"/>
            <a:ext cx="10647124" cy="1943100"/>
          </a:xfrm>
          <a:prstGeom prst="rect">
            <a:avLst/>
          </a:prstGeom>
          <a:solidFill>
            <a:srgbClr val="000000">
              <a:alpha val="6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3504" y="2785596"/>
            <a:ext cx="10515600" cy="1325563"/>
          </a:xfrm>
        </p:spPr>
        <p:txBody>
          <a:bodyPr>
            <a:normAutofit fontScale="90000"/>
          </a:bodyPr>
          <a:lstStyle/>
          <a:p>
            <a:r>
              <a:rPr lang="en-US" dirty="0">
                <a:solidFill>
                  <a:schemeClr val="bg1"/>
                </a:solidFill>
                <a:latin typeface="Myriad Pro Light" charset="0"/>
                <a:ea typeface="Myriad Pro Light" charset="0"/>
                <a:cs typeface="Myriad Pro Light" charset="0"/>
              </a:rPr>
              <a:t>Can natural language processing help individuals understand what financing is available for sustainable development?</a:t>
            </a:r>
          </a:p>
        </p:txBody>
      </p:sp>
      <p:cxnSp>
        <p:nvCxnSpPr>
          <p:cNvPr id="8" name="Straight Connector 7"/>
          <p:cNvCxnSpPr/>
          <p:nvPr/>
        </p:nvCxnSpPr>
        <p:spPr>
          <a:xfrm>
            <a:off x="855023" y="6338349"/>
            <a:ext cx="1051184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descr="Gold-Black.png"/>
          <p:cNvPicPr>
            <a:picLocks noChangeAspect="1"/>
          </p:cNvPicPr>
          <p:nvPr/>
        </p:nvPicPr>
        <p:blipFill>
          <a:blip r:embed="rId4"/>
          <a:stretch>
            <a:fillRect/>
          </a:stretch>
        </p:blipFill>
        <p:spPr>
          <a:xfrm>
            <a:off x="8591930" y="6488236"/>
            <a:ext cx="2774933" cy="224846"/>
          </a:xfrm>
          <a:prstGeom prst="rect">
            <a:avLst/>
          </a:prstGeom>
        </p:spPr>
      </p:pic>
    </p:spTree>
    <p:extLst>
      <p:ext uri="{BB962C8B-B14F-4D97-AF65-F5344CB8AC3E}">
        <p14:creationId xmlns:p14="http://schemas.microsoft.com/office/powerpoint/2010/main" val="943611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0351" y="0"/>
            <a:ext cx="11551298" cy="6858000"/>
          </a:xfrm>
          <a:prstGeom prst="rect">
            <a:avLst/>
          </a:prstGeom>
        </p:spPr>
      </p:pic>
    </p:spTree>
    <p:extLst>
      <p:ext uri="{BB962C8B-B14F-4D97-AF65-F5344CB8AC3E}">
        <p14:creationId xmlns:p14="http://schemas.microsoft.com/office/powerpoint/2010/main" val="38552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tretch>
            <a:fillRect/>
          </a:stretch>
        </p:blipFill>
        <p:spPr>
          <a:xfrm>
            <a:off x="114299" y="3778827"/>
            <a:ext cx="8753475" cy="2381712"/>
          </a:xfrm>
          <a:prstGeom prst="rect">
            <a:avLst/>
          </a:prstGeom>
        </p:spPr>
      </p:pic>
      <p:pic>
        <p:nvPicPr>
          <p:cNvPr id="4" name="Picture 3"/>
          <p:cNvPicPr>
            <a:picLocks noChangeAspect="1"/>
          </p:cNvPicPr>
          <p:nvPr/>
        </p:nvPicPr>
        <p:blipFill rotWithShape="1">
          <a:blip r:embed="rId4"/>
          <a:srcRect r="35123"/>
          <a:stretch/>
        </p:blipFill>
        <p:spPr>
          <a:xfrm>
            <a:off x="1" y="0"/>
            <a:ext cx="4872038" cy="3565917"/>
          </a:xfrm>
          <a:prstGeom prst="rect">
            <a:avLst/>
          </a:prstGeom>
        </p:spPr>
      </p:pic>
      <p:pic>
        <p:nvPicPr>
          <p:cNvPr id="6" name="Picture 5"/>
          <p:cNvPicPr>
            <a:picLocks noChangeAspect="1"/>
          </p:cNvPicPr>
          <p:nvPr/>
        </p:nvPicPr>
        <p:blipFill>
          <a:blip r:embed="rId5"/>
          <a:stretch>
            <a:fillRect/>
          </a:stretch>
        </p:blipFill>
        <p:spPr>
          <a:xfrm>
            <a:off x="4994850" y="1713305"/>
            <a:ext cx="6935212" cy="1949450"/>
          </a:xfrm>
          <a:prstGeom prst="rect">
            <a:avLst/>
          </a:prstGeom>
        </p:spPr>
      </p:pic>
      <p:pic>
        <p:nvPicPr>
          <p:cNvPr id="7" name="Picture 6"/>
          <p:cNvPicPr>
            <a:picLocks noChangeAspect="1"/>
          </p:cNvPicPr>
          <p:nvPr/>
        </p:nvPicPr>
        <p:blipFill>
          <a:blip r:embed="rId6"/>
          <a:stretch>
            <a:fillRect/>
          </a:stretch>
        </p:blipFill>
        <p:spPr>
          <a:xfrm>
            <a:off x="4872039" y="-44982"/>
            <a:ext cx="5789612" cy="1642215"/>
          </a:xfrm>
          <a:prstGeom prst="rect">
            <a:avLst/>
          </a:prstGeom>
        </p:spPr>
      </p:pic>
      <p:sp>
        <p:nvSpPr>
          <p:cNvPr id="8" name="Rectangle 7"/>
          <p:cNvSpPr/>
          <p:nvPr/>
        </p:nvSpPr>
        <p:spPr>
          <a:xfrm>
            <a:off x="8586788" y="776125"/>
            <a:ext cx="2386012" cy="937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7"/>
          <a:stretch>
            <a:fillRect/>
          </a:stretch>
        </p:blipFill>
        <p:spPr>
          <a:xfrm>
            <a:off x="6935330" y="4543426"/>
            <a:ext cx="5097920" cy="1733186"/>
          </a:xfrm>
          <a:prstGeom prst="rect">
            <a:avLst/>
          </a:prstGeom>
        </p:spPr>
      </p:pic>
    </p:spTree>
    <p:extLst>
      <p:ext uri="{BB962C8B-B14F-4D97-AF65-F5344CB8AC3E}">
        <p14:creationId xmlns:p14="http://schemas.microsoft.com/office/powerpoint/2010/main" val="959432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763A9-2D3C-3542-9DF7-49CD4B315FD7}"/>
              </a:ext>
            </a:extLst>
          </p:cNvPr>
          <p:cNvSpPr>
            <a:spLocks noGrp="1"/>
          </p:cNvSpPr>
          <p:nvPr>
            <p:ph type="title"/>
          </p:nvPr>
        </p:nvSpPr>
        <p:spPr/>
        <p:txBody>
          <a:bodyPr/>
          <a:lstStyle/>
          <a:p>
            <a:r>
              <a:rPr lang="en-US" dirty="0"/>
              <a:t>The first approach</a:t>
            </a:r>
          </a:p>
        </p:txBody>
      </p:sp>
      <p:sp>
        <p:nvSpPr>
          <p:cNvPr id="3" name="Content Placeholder 2">
            <a:extLst>
              <a:ext uri="{FF2B5EF4-FFF2-40B4-BE49-F238E27FC236}">
                <a16:creationId xmlns:a16="http://schemas.microsoft.com/office/drawing/2014/main" id="{98FA67BB-E2AC-1745-BA7E-731A712AC443}"/>
              </a:ext>
            </a:extLst>
          </p:cNvPr>
          <p:cNvSpPr>
            <a:spLocks noGrp="1"/>
          </p:cNvSpPr>
          <p:nvPr>
            <p:ph idx="1"/>
          </p:nvPr>
        </p:nvSpPr>
        <p:spPr>
          <a:xfrm>
            <a:off x="838200" y="1825625"/>
            <a:ext cx="5257800" cy="4351338"/>
          </a:xfrm>
        </p:spPr>
        <p:txBody>
          <a:bodyPr>
            <a:normAutofit lnSpcReduction="10000"/>
          </a:bodyPr>
          <a:lstStyle/>
          <a:p>
            <a:r>
              <a:rPr lang="en-US" dirty="0"/>
              <a:t>Recast problem as semi-supervised neural information retrieval</a:t>
            </a:r>
          </a:p>
          <a:p>
            <a:r>
              <a:rPr lang="en-US" dirty="0"/>
              <a:t>Classes become keyword queries</a:t>
            </a:r>
          </a:p>
          <a:p>
            <a:r>
              <a:rPr lang="en-US" dirty="0"/>
              <a:t>Paragraphs ranked by cosine similarity, top-n chosen by supervision</a:t>
            </a:r>
          </a:p>
          <a:p>
            <a:r>
              <a:rPr lang="en-US" dirty="0"/>
              <a:t>Presented at KDD 2019</a:t>
            </a:r>
          </a:p>
          <a:p>
            <a:r>
              <a:rPr lang="en-US" dirty="0"/>
              <a:t>83% F1 at document level for 14 policy agenda</a:t>
            </a:r>
          </a:p>
        </p:txBody>
      </p:sp>
      <p:pic>
        <p:nvPicPr>
          <p:cNvPr id="4" name="Picture 3">
            <a:extLst>
              <a:ext uri="{FF2B5EF4-FFF2-40B4-BE49-F238E27FC236}">
                <a16:creationId xmlns:a16="http://schemas.microsoft.com/office/drawing/2014/main" id="{6B5E6992-38CF-324C-B65F-0C2CB7B0E2DB}"/>
              </a:ext>
            </a:extLst>
          </p:cNvPr>
          <p:cNvPicPr>
            <a:picLocks noChangeAspect="1"/>
          </p:cNvPicPr>
          <p:nvPr/>
        </p:nvPicPr>
        <p:blipFill>
          <a:blip r:embed="rId3"/>
          <a:stretch>
            <a:fillRect/>
          </a:stretch>
        </p:blipFill>
        <p:spPr>
          <a:xfrm>
            <a:off x="7273636" y="649048"/>
            <a:ext cx="4701966" cy="5629010"/>
          </a:xfrm>
          <a:prstGeom prst="rect">
            <a:avLst/>
          </a:prstGeom>
        </p:spPr>
      </p:pic>
    </p:spTree>
    <p:extLst>
      <p:ext uri="{BB962C8B-B14F-4D97-AF65-F5344CB8AC3E}">
        <p14:creationId xmlns:p14="http://schemas.microsoft.com/office/powerpoint/2010/main" val="2581371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yriad Pro Light" charset="0"/>
                <a:ea typeface="Myriad Pro Light" charset="0"/>
                <a:cs typeface="Myriad Pro Light" charset="0"/>
              </a:rPr>
              <a:t>Workflow</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29250" y="3252747"/>
            <a:ext cx="4866656" cy="3119745"/>
          </a:xfrm>
          <a:prstGeom prst="rect">
            <a:avLst/>
          </a:prstGeom>
        </p:spPr>
      </p:pic>
      <p:pic>
        <p:nvPicPr>
          <p:cNvPr id="3" name="Picture 2"/>
          <p:cNvPicPr>
            <a:picLocks noChangeAspect="1"/>
          </p:cNvPicPr>
          <p:nvPr/>
        </p:nvPicPr>
        <p:blipFill>
          <a:blip r:embed="rId4"/>
          <a:stretch>
            <a:fillRect/>
          </a:stretch>
        </p:blipFill>
        <p:spPr>
          <a:xfrm>
            <a:off x="1339367" y="4854207"/>
            <a:ext cx="2743201" cy="946404"/>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239150321"/>
              </p:ext>
            </p:extLst>
          </p:nvPr>
        </p:nvGraphicFramePr>
        <p:xfrm>
          <a:off x="838200" y="-201881"/>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47931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yriad Pro Light" charset="0"/>
                <a:ea typeface="Myriad Pro Light" charset="0"/>
                <a:cs typeface="Myriad Pro Light" charset="0"/>
              </a:rPr>
              <a:t>Workflow</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71825" y="2564916"/>
            <a:ext cx="8289505" cy="5334116"/>
          </a:xfrm>
          <a:prstGeom prst="rect">
            <a:avLst/>
          </a:prstGeom>
        </p:spPr>
      </p:pic>
      <p:graphicFrame>
        <p:nvGraphicFramePr>
          <p:cNvPr id="9" name="Content Placeholder 3"/>
          <p:cNvGraphicFramePr>
            <a:graphicFrameLocks/>
          </p:cNvGraphicFramePr>
          <p:nvPr>
            <p:extLst>
              <p:ext uri="{D42A27DB-BD31-4B8C-83A1-F6EECF244321}">
                <p14:modId xmlns:p14="http://schemas.microsoft.com/office/powerpoint/2010/main" val="608816527"/>
              </p:ext>
            </p:extLst>
          </p:nvPr>
        </p:nvGraphicFramePr>
        <p:xfrm>
          <a:off x="838200" y="-178130"/>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0838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yriad Pro Light" charset="0"/>
                <a:ea typeface="Myriad Pro Light" charset="0"/>
                <a:cs typeface="Myriad Pro Light" charset="0"/>
              </a:rPr>
              <a:t>Workflow</a:t>
            </a:r>
          </a:p>
        </p:txBody>
      </p:sp>
      <p:graphicFrame>
        <p:nvGraphicFramePr>
          <p:cNvPr id="6" name="Content Placeholder 3"/>
          <p:cNvGraphicFramePr>
            <a:graphicFrameLocks noGrp="1"/>
          </p:cNvGraphicFramePr>
          <p:nvPr>
            <p:ph idx="1"/>
            <p:extLst>
              <p:ext uri="{D42A27DB-BD31-4B8C-83A1-F6EECF244321}">
                <p14:modId xmlns:p14="http://schemas.microsoft.com/office/powerpoint/2010/main" val="1163143574"/>
              </p:ext>
            </p:extLst>
          </p:nvPr>
        </p:nvGraphicFramePr>
        <p:xfrm>
          <a:off x="838200" y="-1781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3633848" y="2651167"/>
            <a:ext cx="4849091" cy="3636818"/>
          </a:xfrm>
          <a:prstGeom prst="rect">
            <a:avLst/>
          </a:prstGeom>
        </p:spPr>
      </p:pic>
    </p:spTree>
    <p:extLst>
      <p:ext uri="{BB962C8B-B14F-4D97-AF65-F5344CB8AC3E}">
        <p14:creationId xmlns:p14="http://schemas.microsoft.com/office/powerpoint/2010/main" val="18293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yriad Pro Light" charset="0"/>
                <a:ea typeface="Myriad Pro Light" charset="0"/>
                <a:cs typeface="Myriad Pro Light" charset="0"/>
              </a:rPr>
              <a:t>Workflow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43818335"/>
              </p:ext>
            </p:extLst>
          </p:nvPr>
        </p:nvGraphicFramePr>
        <p:xfrm>
          <a:off x="838200" y="-1781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3100387" y="2765664"/>
            <a:ext cx="5991225" cy="3312874"/>
          </a:xfrm>
          <a:prstGeom prst="rect">
            <a:avLst/>
          </a:prstGeom>
        </p:spPr>
      </p:pic>
    </p:spTree>
    <p:extLst>
      <p:ext uri="{BB962C8B-B14F-4D97-AF65-F5344CB8AC3E}">
        <p14:creationId xmlns:p14="http://schemas.microsoft.com/office/powerpoint/2010/main" val="135635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yriad Pro Light" charset="0"/>
                <a:ea typeface="Myriad Pro Light" charset="0"/>
                <a:cs typeface="Myriad Pro Light" charset="0"/>
              </a:rPr>
              <a:t>Workflow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43818335"/>
              </p:ext>
            </p:extLst>
          </p:nvPr>
        </p:nvGraphicFramePr>
        <p:xfrm>
          <a:off x="838200" y="-1781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199074" y="2828919"/>
            <a:ext cx="3793852" cy="3317853"/>
          </a:xfrm>
          <a:prstGeom prst="rect">
            <a:avLst/>
          </a:prstGeom>
        </p:spPr>
      </p:pic>
    </p:spTree>
    <p:extLst>
      <p:ext uri="{BB962C8B-B14F-4D97-AF65-F5344CB8AC3E}">
        <p14:creationId xmlns:p14="http://schemas.microsoft.com/office/powerpoint/2010/main" val="139587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F1EE1-5A07-7140-9F59-79834325FE7A}"/>
              </a:ext>
            </a:extLst>
          </p:cNvPr>
          <p:cNvSpPr>
            <a:spLocks noGrp="1"/>
          </p:cNvSpPr>
          <p:nvPr>
            <p:ph type="title"/>
          </p:nvPr>
        </p:nvSpPr>
        <p:spPr/>
        <p:txBody>
          <a:bodyPr/>
          <a:lstStyle/>
          <a:p>
            <a:r>
              <a:rPr lang="en-US" dirty="0"/>
              <a:t>About WRI</a:t>
            </a:r>
          </a:p>
        </p:txBody>
      </p:sp>
      <p:sp>
        <p:nvSpPr>
          <p:cNvPr id="3" name="Content Placeholder 2">
            <a:extLst>
              <a:ext uri="{FF2B5EF4-FFF2-40B4-BE49-F238E27FC236}">
                <a16:creationId xmlns:a16="http://schemas.microsoft.com/office/drawing/2014/main" id="{01C2B651-8CD7-B64C-8963-737322B1206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D8157E-2A3D-FF43-896A-B1F9624F5C82}"/>
              </a:ext>
            </a:extLst>
          </p:cNvPr>
          <p:cNvPicPr>
            <a:picLocks noChangeAspect="1"/>
          </p:cNvPicPr>
          <p:nvPr/>
        </p:nvPicPr>
        <p:blipFill>
          <a:blip r:embed="rId2"/>
          <a:stretch>
            <a:fillRect/>
          </a:stretch>
        </p:blipFill>
        <p:spPr>
          <a:xfrm>
            <a:off x="838200" y="1403724"/>
            <a:ext cx="9282545" cy="4931104"/>
          </a:xfrm>
          <a:prstGeom prst="rect">
            <a:avLst/>
          </a:prstGeom>
        </p:spPr>
      </p:pic>
    </p:spTree>
    <p:extLst>
      <p:ext uri="{BB962C8B-B14F-4D97-AF65-F5344CB8AC3E}">
        <p14:creationId xmlns:p14="http://schemas.microsoft.com/office/powerpoint/2010/main" val="3417847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5677605" cy="6858000"/>
          </a:xfrm>
          <a:prstGeom prst="rect">
            <a:avLst/>
          </a:prstGeom>
        </p:spPr>
      </p:pic>
      <p:sp>
        <p:nvSpPr>
          <p:cNvPr id="5" name="TextBox 4"/>
          <p:cNvSpPr txBox="1"/>
          <p:nvPr/>
        </p:nvSpPr>
        <p:spPr>
          <a:xfrm>
            <a:off x="6773041" y="4810539"/>
            <a:ext cx="3485322" cy="646331"/>
          </a:xfrm>
          <a:prstGeom prst="rect">
            <a:avLst/>
          </a:prstGeom>
          <a:noFill/>
        </p:spPr>
        <p:txBody>
          <a:bodyPr wrap="square" rtlCol="0">
            <a:spAutoFit/>
          </a:bodyPr>
          <a:lstStyle/>
          <a:p>
            <a:r>
              <a:rPr lang="en-US" dirty="0">
                <a:latin typeface="Myriad Pro Light" charset="0"/>
                <a:ea typeface="Myriad Pro Light" charset="0"/>
                <a:cs typeface="Myriad Pro Light" charset="0"/>
              </a:rPr>
              <a:t>Every relevant paragraph indexed by page number and document</a:t>
            </a:r>
          </a:p>
        </p:txBody>
      </p:sp>
      <p:sp>
        <p:nvSpPr>
          <p:cNvPr id="6" name="TextBox 5"/>
          <p:cNvSpPr txBox="1"/>
          <p:nvPr/>
        </p:nvSpPr>
        <p:spPr>
          <a:xfrm>
            <a:off x="6773041" y="2458278"/>
            <a:ext cx="3485322" cy="646331"/>
          </a:xfrm>
          <a:prstGeom prst="rect">
            <a:avLst/>
          </a:prstGeom>
          <a:noFill/>
        </p:spPr>
        <p:txBody>
          <a:bodyPr wrap="square" rtlCol="0">
            <a:spAutoFit/>
          </a:bodyPr>
          <a:lstStyle/>
          <a:p>
            <a:r>
              <a:rPr lang="en-US" dirty="0">
                <a:latin typeface="Myriad Pro Light" charset="0"/>
                <a:ea typeface="Myriad Pro Light" charset="0"/>
                <a:cs typeface="Myriad Pro Light" charset="0"/>
              </a:rPr>
              <a:t>Heat map of the most important documents</a:t>
            </a:r>
          </a:p>
        </p:txBody>
      </p:sp>
      <p:sp>
        <p:nvSpPr>
          <p:cNvPr id="7" name="TextBox 6"/>
          <p:cNvSpPr txBox="1"/>
          <p:nvPr/>
        </p:nvSpPr>
        <p:spPr>
          <a:xfrm>
            <a:off x="6773041" y="230188"/>
            <a:ext cx="3485322" cy="369332"/>
          </a:xfrm>
          <a:prstGeom prst="rect">
            <a:avLst/>
          </a:prstGeom>
          <a:noFill/>
        </p:spPr>
        <p:txBody>
          <a:bodyPr wrap="square" rtlCol="0">
            <a:spAutoFit/>
          </a:bodyPr>
          <a:lstStyle/>
          <a:p>
            <a:r>
              <a:rPr lang="en-US" dirty="0">
                <a:latin typeface="Myriad Pro Light" charset="0"/>
                <a:ea typeface="Myriad Pro Light" charset="0"/>
                <a:cs typeface="Myriad Pro Light" charset="0"/>
              </a:rPr>
              <a:t>Auto-generated report</a:t>
            </a:r>
          </a:p>
        </p:txBody>
      </p:sp>
      <p:grpSp>
        <p:nvGrpSpPr>
          <p:cNvPr id="8" name="Group 7"/>
          <p:cNvGrpSpPr/>
          <p:nvPr/>
        </p:nvGrpSpPr>
        <p:grpSpPr>
          <a:xfrm rot="10800000">
            <a:off x="5796987" y="2530907"/>
            <a:ext cx="428336" cy="501072"/>
            <a:chOff x="2227119" y="1925132"/>
            <a:chExt cx="428336" cy="501072"/>
          </a:xfrm>
        </p:grpSpPr>
        <p:sp>
          <p:nvSpPr>
            <p:cNvPr id="9" name="Right Arrow 8"/>
            <p:cNvSpPr/>
            <p:nvPr/>
          </p:nvSpPr>
          <p:spPr>
            <a:xfrm>
              <a:off x="2227119" y="1925132"/>
              <a:ext cx="428336" cy="501072"/>
            </a:xfrm>
            <a:prstGeom prst="rightArrow">
              <a:avLst>
                <a:gd name="adj1" fmla="val 60000"/>
                <a:gd name="adj2" fmla="val 50000"/>
              </a:avLst>
            </a:pr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lt1"/>
            </a:fontRef>
          </p:style>
        </p:sp>
        <p:sp>
          <p:nvSpPr>
            <p:cNvPr id="10" name="Right Arrow 4"/>
            <p:cNvSpPr/>
            <p:nvPr/>
          </p:nvSpPr>
          <p:spPr>
            <a:xfrm>
              <a:off x="2227119" y="2025346"/>
              <a:ext cx="299835" cy="300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p:txBody>
        </p:sp>
      </p:grpSp>
      <p:grpSp>
        <p:nvGrpSpPr>
          <p:cNvPr id="11" name="Group 10"/>
          <p:cNvGrpSpPr/>
          <p:nvPr/>
        </p:nvGrpSpPr>
        <p:grpSpPr>
          <a:xfrm rot="10800000">
            <a:off x="5796987" y="164318"/>
            <a:ext cx="428336" cy="501072"/>
            <a:chOff x="2227119" y="1925132"/>
            <a:chExt cx="428336" cy="501072"/>
          </a:xfrm>
        </p:grpSpPr>
        <p:sp>
          <p:nvSpPr>
            <p:cNvPr id="12" name="Right Arrow 11"/>
            <p:cNvSpPr/>
            <p:nvPr/>
          </p:nvSpPr>
          <p:spPr>
            <a:xfrm>
              <a:off x="2227119" y="1925132"/>
              <a:ext cx="428336" cy="501072"/>
            </a:xfrm>
            <a:prstGeom prst="rightArrow">
              <a:avLst>
                <a:gd name="adj1" fmla="val 60000"/>
                <a:gd name="adj2" fmla="val 50000"/>
              </a:avLst>
            </a:pr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lt1"/>
            </a:fontRef>
          </p:style>
        </p:sp>
        <p:sp>
          <p:nvSpPr>
            <p:cNvPr id="13" name="Right Arrow 4"/>
            <p:cNvSpPr/>
            <p:nvPr/>
          </p:nvSpPr>
          <p:spPr>
            <a:xfrm>
              <a:off x="2227119" y="2025346"/>
              <a:ext cx="299835" cy="300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p:txBody>
        </p:sp>
      </p:grpSp>
      <p:grpSp>
        <p:nvGrpSpPr>
          <p:cNvPr id="14" name="Group 13"/>
          <p:cNvGrpSpPr/>
          <p:nvPr/>
        </p:nvGrpSpPr>
        <p:grpSpPr>
          <a:xfrm rot="10800000">
            <a:off x="5925488" y="4883168"/>
            <a:ext cx="428336" cy="501072"/>
            <a:chOff x="2227119" y="1925132"/>
            <a:chExt cx="428336" cy="501072"/>
          </a:xfrm>
        </p:grpSpPr>
        <p:sp>
          <p:nvSpPr>
            <p:cNvPr id="15" name="Right Arrow 14"/>
            <p:cNvSpPr/>
            <p:nvPr/>
          </p:nvSpPr>
          <p:spPr>
            <a:xfrm>
              <a:off x="2227119" y="1925132"/>
              <a:ext cx="428336" cy="501072"/>
            </a:xfrm>
            <a:prstGeom prst="rightArrow">
              <a:avLst>
                <a:gd name="adj1" fmla="val 60000"/>
                <a:gd name="adj2" fmla="val 50000"/>
              </a:avLst>
            </a:pr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lt1"/>
            </a:fontRef>
          </p:style>
        </p:sp>
        <p:sp>
          <p:nvSpPr>
            <p:cNvPr id="16" name="Right Arrow 4"/>
            <p:cNvSpPr/>
            <p:nvPr/>
          </p:nvSpPr>
          <p:spPr>
            <a:xfrm>
              <a:off x="2227119" y="2025346"/>
              <a:ext cx="299835" cy="300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p:txBody>
        </p:sp>
      </p:grpSp>
    </p:spTree>
    <p:extLst>
      <p:ext uri="{BB962C8B-B14F-4D97-AF65-F5344CB8AC3E}">
        <p14:creationId xmlns:p14="http://schemas.microsoft.com/office/powerpoint/2010/main" val="45107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17A6D-5EAF-3A49-BB4D-D24EA2ECEF8B}"/>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13732903-F6A5-B745-94B4-A10DDE0852EE}"/>
              </a:ext>
            </a:extLst>
          </p:cNvPr>
          <p:cNvSpPr>
            <a:spLocks noGrp="1"/>
          </p:cNvSpPr>
          <p:nvPr>
            <p:ph idx="1"/>
          </p:nvPr>
        </p:nvSpPr>
        <p:spPr/>
        <p:txBody>
          <a:bodyPr/>
          <a:lstStyle/>
          <a:p>
            <a:endParaRPr lang="en-US" dirty="0"/>
          </a:p>
        </p:txBody>
      </p:sp>
      <p:graphicFrame>
        <p:nvGraphicFramePr>
          <p:cNvPr id="5" name="Diagram 4">
            <a:extLst>
              <a:ext uri="{FF2B5EF4-FFF2-40B4-BE49-F238E27FC236}">
                <a16:creationId xmlns:a16="http://schemas.microsoft.com/office/drawing/2014/main" id="{0EA83ABE-B028-B44B-BC37-0CA1A898D7F2}"/>
              </a:ext>
            </a:extLst>
          </p:cNvPr>
          <p:cNvGraphicFramePr/>
          <p:nvPr/>
        </p:nvGraphicFramePr>
        <p:xfrm>
          <a:off x="1965326" y="-2532591"/>
          <a:ext cx="17303809" cy="123568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89A1659B-A242-8E44-B31B-8593FF6138C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0826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213203" cy="6858000"/>
          </a:xfrm>
          <a:prstGeom prst="rect">
            <a:avLst/>
          </a:prstGeom>
        </p:spPr>
      </p:pic>
      <p:sp>
        <p:nvSpPr>
          <p:cNvPr id="7" name="Rectangle 6"/>
          <p:cNvSpPr/>
          <p:nvPr/>
        </p:nvSpPr>
        <p:spPr>
          <a:xfrm>
            <a:off x="6000205" y="4370869"/>
            <a:ext cx="5786846" cy="1938992"/>
          </a:xfrm>
          <a:prstGeom prst="rect">
            <a:avLst/>
          </a:prstGeom>
          <a:solidFill>
            <a:srgbClr val="000000">
              <a:alpha val="6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a:off x="640080" y="1690688"/>
            <a:ext cx="5003074" cy="2267358"/>
          </a:xfrm>
          <a:prstGeom prst="rect">
            <a:avLst/>
          </a:prstGeom>
          <a:solidFill>
            <a:srgbClr val="000000">
              <a:alpha val="6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p:cNvSpPr/>
          <p:nvPr/>
        </p:nvSpPr>
        <p:spPr>
          <a:xfrm>
            <a:off x="640080" y="684532"/>
            <a:ext cx="2965269" cy="625792"/>
          </a:xfrm>
          <a:prstGeom prst="rect">
            <a:avLst/>
          </a:prstGeom>
          <a:solidFill>
            <a:srgbClr val="000000">
              <a:alpha val="6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Myriad Pro Light" charset="0"/>
                <a:ea typeface="Myriad Pro Light" charset="0"/>
                <a:cs typeface="Myriad Pro Light" charset="0"/>
              </a:rPr>
              <a:t>Use cases</a:t>
            </a:r>
          </a:p>
        </p:txBody>
      </p:sp>
      <p:sp>
        <p:nvSpPr>
          <p:cNvPr id="3" name="Content Placeholder 2"/>
          <p:cNvSpPr>
            <a:spLocks noGrp="1"/>
          </p:cNvSpPr>
          <p:nvPr>
            <p:ph idx="1"/>
          </p:nvPr>
        </p:nvSpPr>
        <p:spPr>
          <a:xfrm>
            <a:off x="838200" y="1825625"/>
            <a:ext cx="4896394" cy="2132421"/>
          </a:xfrm>
        </p:spPr>
        <p:txBody>
          <a:bodyPr/>
          <a:lstStyle/>
          <a:p>
            <a:pPr marL="0" indent="0">
              <a:buNone/>
            </a:pPr>
            <a:r>
              <a:rPr lang="en-US" dirty="0">
                <a:solidFill>
                  <a:schemeClr val="bg1"/>
                </a:solidFill>
                <a:latin typeface="Myriad Pro Light" charset="0"/>
                <a:ea typeface="Myriad Pro Light" charset="0"/>
                <a:cs typeface="Myriad Pro Light" charset="0"/>
              </a:rPr>
              <a:t>Internal policy research</a:t>
            </a:r>
          </a:p>
          <a:p>
            <a:pPr lvl="1"/>
            <a:r>
              <a:rPr lang="en-US" dirty="0">
                <a:solidFill>
                  <a:schemeClr val="bg1"/>
                </a:solidFill>
                <a:latin typeface="Myriad Pro Light" charset="0"/>
                <a:ea typeface="Myriad Pro Light" charset="0"/>
                <a:cs typeface="Myriad Pro Light" charset="0"/>
              </a:rPr>
              <a:t>Identifying agenda</a:t>
            </a:r>
          </a:p>
          <a:p>
            <a:pPr lvl="1"/>
            <a:r>
              <a:rPr lang="en-US" dirty="0">
                <a:solidFill>
                  <a:schemeClr val="bg1"/>
                </a:solidFill>
                <a:latin typeface="Myriad Pro Light" charset="0"/>
                <a:ea typeface="Myriad Pro Light" charset="0"/>
                <a:cs typeface="Myriad Pro Light" charset="0"/>
              </a:rPr>
              <a:t>Setting agenda</a:t>
            </a:r>
          </a:p>
          <a:p>
            <a:pPr lvl="1"/>
            <a:r>
              <a:rPr lang="en-US" dirty="0">
                <a:solidFill>
                  <a:schemeClr val="bg1"/>
                </a:solidFill>
                <a:latin typeface="Myriad Pro Light" charset="0"/>
                <a:ea typeface="Myriad Pro Light" charset="0"/>
                <a:cs typeface="Myriad Pro Light" charset="0"/>
              </a:rPr>
              <a:t>Analyzing policy effectiveness</a:t>
            </a:r>
          </a:p>
          <a:p>
            <a:pPr lvl="1"/>
            <a:r>
              <a:rPr lang="en-US" dirty="0">
                <a:solidFill>
                  <a:schemeClr val="bg1"/>
                </a:solidFill>
                <a:latin typeface="Myriad Pro Light" charset="0"/>
                <a:ea typeface="Myriad Pro Light" charset="0"/>
                <a:cs typeface="Myriad Pro Light" charset="0"/>
              </a:rPr>
              <a:t>Identifying policy misalignment</a:t>
            </a:r>
          </a:p>
        </p:txBody>
      </p:sp>
      <p:sp>
        <p:nvSpPr>
          <p:cNvPr id="4" name="Rectangle 3"/>
          <p:cNvSpPr/>
          <p:nvPr/>
        </p:nvSpPr>
        <p:spPr>
          <a:xfrm>
            <a:off x="6096000" y="4415002"/>
            <a:ext cx="6191795" cy="1938992"/>
          </a:xfrm>
          <a:prstGeom prst="rect">
            <a:avLst/>
          </a:prstGeom>
        </p:spPr>
        <p:txBody>
          <a:bodyPr wrap="square">
            <a:spAutoFit/>
          </a:bodyPr>
          <a:lstStyle/>
          <a:p>
            <a:r>
              <a:rPr lang="en-US" sz="2400" dirty="0">
                <a:solidFill>
                  <a:schemeClr val="bg1"/>
                </a:solidFill>
                <a:latin typeface="Myriad Pro Light" charset="0"/>
                <a:ea typeface="Myriad Pro Light" charset="0"/>
                <a:cs typeface="Myriad Pro Light" charset="0"/>
              </a:rPr>
              <a:t>Capacity building</a:t>
            </a:r>
          </a:p>
          <a:p>
            <a:pPr marL="800100" lvl="1" indent="-342900">
              <a:buFont typeface="Arial" charset="0"/>
              <a:buChar char="•"/>
            </a:pPr>
            <a:r>
              <a:rPr lang="en-US" sz="2400" dirty="0">
                <a:solidFill>
                  <a:schemeClr val="bg1"/>
                </a:solidFill>
                <a:latin typeface="Myriad Pro Light" charset="0"/>
                <a:ea typeface="Myriad Pro Light" charset="0"/>
                <a:cs typeface="Myriad Pro Light" charset="0"/>
              </a:rPr>
              <a:t>Connecting stakeholders with relevant information synthesized across policies</a:t>
            </a:r>
          </a:p>
          <a:p>
            <a:pPr marL="800100" lvl="1" indent="-342900">
              <a:buFont typeface="Arial" charset="0"/>
              <a:buChar char="•"/>
            </a:pPr>
            <a:r>
              <a:rPr lang="en-US" sz="2400" dirty="0">
                <a:solidFill>
                  <a:schemeClr val="bg1"/>
                </a:solidFill>
                <a:latin typeface="Myriad Pro Light" charset="0"/>
                <a:ea typeface="Myriad Pro Light" charset="0"/>
                <a:cs typeface="Myriad Pro Light" charset="0"/>
              </a:rPr>
              <a:t>Bridging the “information gap” that is a barrier to restoration finance</a:t>
            </a:r>
          </a:p>
        </p:txBody>
      </p:sp>
      <p:cxnSp>
        <p:nvCxnSpPr>
          <p:cNvPr id="9" name="Straight Connector 8"/>
          <p:cNvCxnSpPr/>
          <p:nvPr/>
        </p:nvCxnSpPr>
        <p:spPr>
          <a:xfrm>
            <a:off x="855023" y="6338349"/>
            <a:ext cx="1051184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0" name="Picture 9" descr="Gold-Black.png"/>
          <p:cNvPicPr>
            <a:picLocks noChangeAspect="1"/>
          </p:cNvPicPr>
          <p:nvPr/>
        </p:nvPicPr>
        <p:blipFill>
          <a:blip r:embed="rId3"/>
          <a:stretch>
            <a:fillRect/>
          </a:stretch>
        </p:blipFill>
        <p:spPr>
          <a:xfrm>
            <a:off x="8591930" y="6488236"/>
            <a:ext cx="2774933" cy="224846"/>
          </a:xfrm>
          <a:prstGeom prst="rect">
            <a:avLst/>
          </a:prstGeom>
        </p:spPr>
      </p:pic>
    </p:spTree>
    <p:extLst>
      <p:ext uri="{BB962C8B-B14F-4D97-AF65-F5344CB8AC3E}">
        <p14:creationId xmlns:p14="http://schemas.microsoft.com/office/powerpoint/2010/main" val="728965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AFBA0E-5106-7D4D-AEC1-A977524B916A}"/>
              </a:ext>
            </a:extLst>
          </p:cNvPr>
          <p:cNvSpPr>
            <a:spLocks noGrp="1"/>
          </p:cNvSpPr>
          <p:nvPr>
            <p:ph type="title"/>
          </p:nvPr>
        </p:nvSpPr>
        <p:spPr/>
        <p:txBody>
          <a:bodyPr/>
          <a:lstStyle/>
          <a:p>
            <a:r>
              <a:rPr lang="en-US" dirty="0"/>
              <a:t>WHAT IS RESTORATION?</a:t>
            </a:r>
          </a:p>
        </p:txBody>
      </p:sp>
      <p:sp>
        <p:nvSpPr>
          <p:cNvPr id="6" name="Content Placeholder 5">
            <a:extLst>
              <a:ext uri="{FF2B5EF4-FFF2-40B4-BE49-F238E27FC236}">
                <a16:creationId xmlns:a16="http://schemas.microsoft.com/office/drawing/2014/main" id="{19AE040F-B766-0343-9AA4-665C9FE9906B}"/>
              </a:ext>
            </a:extLst>
          </p:cNvPr>
          <p:cNvSpPr>
            <a:spLocks noGrp="1"/>
          </p:cNvSpPr>
          <p:nvPr>
            <p:ph idx="1"/>
          </p:nvPr>
        </p:nvSpPr>
        <p:spPr/>
        <p:txBody>
          <a:bodyPr/>
          <a:lstStyle/>
          <a:p>
            <a:endParaRPr lang="en-US"/>
          </a:p>
        </p:txBody>
      </p:sp>
      <p:sp>
        <p:nvSpPr>
          <p:cNvPr id="7" name="Text Placeholder 6">
            <a:extLst>
              <a:ext uri="{FF2B5EF4-FFF2-40B4-BE49-F238E27FC236}">
                <a16:creationId xmlns:a16="http://schemas.microsoft.com/office/drawing/2014/main" id="{D68A1597-BA36-1842-8D09-5E7CC7CF0EC0}"/>
              </a:ext>
            </a:extLst>
          </p:cNvPr>
          <p:cNvSpPr>
            <a:spLocks noGrp="1"/>
          </p:cNvSpPr>
          <p:nvPr>
            <p:ph type="body" sz="quarter" idx="10"/>
          </p:nvPr>
        </p:nvSpPr>
        <p:spPr/>
        <p:txBody>
          <a:bodyPr/>
          <a:lstStyle/>
          <a:p>
            <a:endParaRPr lang="en-US"/>
          </a:p>
        </p:txBody>
      </p:sp>
      <p:pic>
        <p:nvPicPr>
          <p:cNvPr id="1026" name="Picture 2" descr="/var/folders/8f/rrrjj8915r33y0xd68ftmr8n1v3326/T/com.microsoft.Powerpoint/WebArchiveCopyPasteTempFiles/Z">
            <a:extLst>
              <a:ext uri="{FF2B5EF4-FFF2-40B4-BE49-F238E27FC236}">
                <a16:creationId xmlns:a16="http://schemas.microsoft.com/office/drawing/2014/main" id="{7524582B-3428-1747-9F8B-D5625775A7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363"/>
          <a:stretch/>
        </p:blipFill>
        <p:spPr bwMode="auto">
          <a:xfrm>
            <a:off x="1524000" y="894556"/>
            <a:ext cx="9144000" cy="470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91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2CF64-029E-E04F-B3AB-6D4BC16FE8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7CC1A7-1FB6-2345-B9F1-AF5B4EE94E9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702CE30-007C-454E-858E-C03552FCF497}"/>
              </a:ext>
            </a:extLst>
          </p:cNvPr>
          <p:cNvPicPr>
            <a:picLocks noChangeAspect="1"/>
          </p:cNvPicPr>
          <p:nvPr/>
        </p:nvPicPr>
        <p:blipFill>
          <a:blip r:embed="rId3"/>
          <a:stretch>
            <a:fillRect/>
          </a:stretch>
        </p:blipFill>
        <p:spPr>
          <a:xfrm>
            <a:off x="215152" y="1616074"/>
            <a:ext cx="5880848" cy="4876801"/>
          </a:xfrm>
          <a:prstGeom prst="rect">
            <a:avLst/>
          </a:prstGeom>
        </p:spPr>
      </p:pic>
      <p:pic>
        <p:nvPicPr>
          <p:cNvPr id="5" name="Picture 4">
            <a:extLst>
              <a:ext uri="{FF2B5EF4-FFF2-40B4-BE49-F238E27FC236}">
                <a16:creationId xmlns:a16="http://schemas.microsoft.com/office/drawing/2014/main" id="{A2D7FB0D-F46E-CD40-8E62-3FE106953086}"/>
              </a:ext>
            </a:extLst>
          </p:cNvPr>
          <p:cNvPicPr>
            <a:picLocks noChangeAspect="1"/>
          </p:cNvPicPr>
          <p:nvPr/>
        </p:nvPicPr>
        <p:blipFill>
          <a:blip r:embed="rId4"/>
          <a:stretch>
            <a:fillRect/>
          </a:stretch>
        </p:blipFill>
        <p:spPr>
          <a:xfrm>
            <a:off x="6096000" y="1720536"/>
            <a:ext cx="5880848" cy="4772340"/>
          </a:xfrm>
          <a:prstGeom prst="rect">
            <a:avLst/>
          </a:prstGeom>
        </p:spPr>
      </p:pic>
    </p:spTree>
    <p:extLst>
      <p:ext uri="{BB962C8B-B14F-4D97-AF65-F5344CB8AC3E}">
        <p14:creationId xmlns:p14="http://schemas.microsoft.com/office/powerpoint/2010/main" val="1700361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77F27-C238-534A-89F4-6574220C6C9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5AFAE1C-18A1-2347-A966-A2A4B50323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3C6AEAB-E659-354D-98FA-ED6D56F8EF5E}"/>
              </a:ext>
            </a:extLst>
          </p:cNvPr>
          <p:cNvPicPr>
            <a:picLocks noChangeAspect="1"/>
          </p:cNvPicPr>
          <p:nvPr/>
        </p:nvPicPr>
        <p:blipFill>
          <a:blip r:embed="rId3"/>
          <a:stretch>
            <a:fillRect/>
          </a:stretch>
        </p:blipFill>
        <p:spPr>
          <a:xfrm>
            <a:off x="0" y="0"/>
            <a:ext cx="4849381" cy="6858000"/>
          </a:xfrm>
          <a:prstGeom prst="rect">
            <a:avLst/>
          </a:prstGeom>
        </p:spPr>
      </p:pic>
      <p:pic>
        <p:nvPicPr>
          <p:cNvPr id="5" name="Picture 4">
            <a:extLst>
              <a:ext uri="{FF2B5EF4-FFF2-40B4-BE49-F238E27FC236}">
                <a16:creationId xmlns:a16="http://schemas.microsoft.com/office/drawing/2014/main" id="{538B8659-E6A3-0544-B24A-B45BDD7E6F4C}"/>
              </a:ext>
            </a:extLst>
          </p:cNvPr>
          <p:cNvPicPr>
            <a:picLocks noChangeAspect="1"/>
          </p:cNvPicPr>
          <p:nvPr/>
        </p:nvPicPr>
        <p:blipFill>
          <a:blip r:embed="rId4"/>
          <a:stretch>
            <a:fillRect/>
          </a:stretch>
        </p:blipFill>
        <p:spPr>
          <a:xfrm>
            <a:off x="4849381" y="0"/>
            <a:ext cx="4869756" cy="6858000"/>
          </a:xfrm>
          <a:prstGeom prst="rect">
            <a:avLst/>
          </a:prstGeom>
        </p:spPr>
      </p:pic>
    </p:spTree>
    <p:extLst>
      <p:ext uri="{BB962C8B-B14F-4D97-AF65-F5344CB8AC3E}">
        <p14:creationId xmlns:p14="http://schemas.microsoft.com/office/powerpoint/2010/main" val="80942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A22DD-5AC7-6649-BA2F-B6EFBED42A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FB6438-6377-B144-9F8E-DF1B2D2B02C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1D7A157-5BAE-A644-8E38-2232B74F1DE0}"/>
              </a:ext>
            </a:extLst>
          </p:cNvPr>
          <p:cNvPicPr>
            <a:picLocks noChangeAspect="1"/>
          </p:cNvPicPr>
          <p:nvPr/>
        </p:nvPicPr>
        <p:blipFill>
          <a:blip r:embed="rId3"/>
          <a:stretch>
            <a:fillRect/>
          </a:stretch>
        </p:blipFill>
        <p:spPr>
          <a:xfrm>
            <a:off x="7479810" y="249382"/>
            <a:ext cx="4712190" cy="6096000"/>
          </a:xfrm>
          <a:prstGeom prst="rect">
            <a:avLst/>
          </a:prstGeom>
        </p:spPr>
      </p:pic>
      <p:pic>
        <p:nvPicPr>
          <p:cNvPr id="5" name="Picture 4">
            <a:extLst>
              <a:ext uri="{FF2B5EF4-FFF2-40B4-BE49-F238E27FC236}">
                <a16:creationId xmlns:a16="http://schemas.microsoft.com/office/drawing/2014/main" id="{218107F7-A6C2-974D-9784-01500C377DF0}"/>
              </a:ext>
            </a:extLst>
          </p:cNvPr>
          <p:cNvPicPr>
            <a:picLocks noChangeAspect="1"/>
          </p:cNvPicPr>
          <p:nvPr/>
        </p:nvPicPr>
        <p:blipFill>
          <a:blip r:embed="rId4"/>
          <a:stretch>
            <a:fillRect/>
          </a:stretch>
        </p:blipFill>
        <p:spPr>
          <a:xfrm>
            <a:off x="-28838" y="2627609"/>
            <a:ext cx="7508648" cy="3717773"/>
          </a:xfrm>
          <a:prstGeom prst="rect">
            <a:avLst/>
          </a:prstGeom>
        </p:spPr>
      </p:pic>
    </p:spTree>
    <p:extLst>
      <p:ext uri="{BB962C8B-B14F-4D97-AF65-F5344CB8AC3E}">
        <p14:creationId xmlns:p14="http://schemas.microsoft.com/office/powerpoint/2010/main" val="3424981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3D12-6B97-C54D-8D84-C5A3994487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8E4DD8-B540-FC4E-A49C-FFFF9689899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670DDE3-657B-5140-B9F7-74A3EC8FF980}"/>
              </a:ext>
            </a:extLst>
          </p:cNvPr>
          <p:cNvPicPr>
            <a:picLocks noChangeAspect="1"/>
          </p:cNvPicPr>
          <p:nvPr/>
        </p:nvPicPr>
        <p:blipFill>
          <a:blip r:embed="rId2"/>
          <a:stretch>
            <a:fillRect/>
          </a:stretch>
        </p:blipFill>
        <p:spPr>
          <a:xfrm>
            <a:off x="3202023" y="0"/>
            <a:ext cx="5261482" cy="6858000"/>
          </a:xfrm>
          <a:prstGeom prst="rect">
            <a:avLst/>
          </a:prstGeom>
        </p:spPr>
      </p:pic>
    </p:spTree>
    <p:extLst>
      <p:ext uri="{BB962C8B-B14F-4D97-AF65-F5344CB8AC3E}">
        <p14:creationId xmlns:p14="http://schemas.microsoft.com/office/powerpoint/2010/main" val="2956578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yriad Pro Light" charset="0"/>
                <a:ea typeface="Myriad Pro Light" charset="0"/>
                <a:cs typeface="Myriad Pro Light" charset="0"/>
              </a:rPr>
              <a:t>How do we analyze policy?</a:t>
            </a:r>
          </a:p>
        </p:txBody>
      </p:sp>
      <p:sp>
        <p:nvSpPr>
          <p:cNvPr id="5" name="Up Arrow 4"/>
          <p:cNvSpPr/>
          <p:nvPr/>
        </p:nvSpPr>
        <p:spPr>
          <a:xfrm>
            <a:off x="2007080" y="1934660"/>
            <a:ext cx="1045355" cy="1512097"/>
          </a:xfrm>
          <a:prstGeom prst="upArrow">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Freeform 5"/>
          <p:cNvSpPr/>
          <p:nvPr/>
        </p:nvSpPr>
        <p:spPr>
          <a:xfrm>
            <a:off x="3083796" y="1934660"/>
            <a:ext cx="1773936" cy="1512097"/>
          </a:xfrm>
          <a:custGeom>
            <a:avLst/>
            <a:gdLst>
              <a:gd name="connsiteX0" fmla="*/ 0 w 1773936"/>
              <a:gd name="connsiteY0" fmla="*/ 0 h 1512097"/>
              <a:gd name="connsiteX1" fmla="*/ 1773936 w 1773936"/>
              <a:gd name="connsiteY1" fmla="*/ 0 h 1512097"/>
              <a:gd name="connsiteX2" fmla="*/ 1773936 w 1773936"/>
              <a:gd name="connsiteY2" fmla="*/ 1512097 h 1512097"/>
              <a:gd name="connsiteX3" fmla="*/ 0 w 1773936"/>
              <a:gd name="connsiteY3" fmla="*/ 1512097 h 1512097"/>
              <a:gd name="connsiteX4" fmla="*/ 0 w 1773936"/>
              <a:gd name="connsiteY4" fmla="*/ 0 h 15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36" h="1512097">
                <a:moveTo>
                  <a:pt x="0" y="0"/>
                </a:moveTo>
                <a:lnTo>
                  <a:pt x="1773936" y="0"/>
                </a:lnTo>
                <a:lnTo>
                  <a:pt x="1773936" y="1512097"/>
                </a:lnTo>
                <a:lnTo>
                  <a:pt x="0" y="15120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0" rIns="170688" bIns="170688" numCol="1" spcCol="1270" anchor="ctr" anchorCtr="0">
            <a:noAutofit/>
          </a:bodyPr>
          <a:lstStyle/>
          <a:p>
            <a:pPr lvl="0" algn="l" defTabSz="1066800">
              <a:lnSpc>
                <a:spcPct val="90000"/>
              </a:lnSpc>
              <a:spcBef>
                <a:spcPct val="0"/>
              </a:spcBef>
              <a:spcAft>
                <a:spcPct val="35000"/>
              </a:spcAft>
            </a:pPr>
            <a:r>
              <a:rPr lang="en-US" sz="2400" kern="1200" dirty="0">
                <a:latin typeface="Myriad Pro Light" charset="0"/>
                <a:ea typeface="Myriad Pro Light" charset="0"/>
                <a:cs typeface="Myriad Pro Light" charset="0"/>
              </a:rPr>
              <a:t>Broader Research</a:t>
            </a:r>
          </a:p>
        </p:txBody>
      </p:sp>
      <p:sp>
        <p:nvSpPr>
          <p:cNvPr id="8" name="Down Arrow 7"/>
          <p:cNvSpPr/>
          <p:nvPr/>
        </p:nvSpPr>
        <p:spPr>
          <a:xfrm rot="10800000">
            <a:off x="2320686" y="3572766"/>
            <a:ext cx="1045355" cy="1512097"/>
          </a:xfrm>
          <a:prstGeom prst="downArrow">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Freeform 9"/>
          <p:cNvSpPr/>
          <p:nvPr/>
        </p:nvSpPr>
        <p:spPr>
          <a:xfrm>
            <a:off x="3397402" y="3572766"/>
            <a:ext cx="1773936" cy="1512097"/>
          </a:xfrm>
          <a:custGeom>
            <a:avLst/>
            <a:gdLst>
              <a:gd name="connsiteX0" fmla="*/ 0 w 1773936"/>
              <a:gd name="connsiteY0" fmla="*/ 0 h 1512097"/>
              <a:gd name="connsiteX1" fmla="*/ 1773936 w 1773936"/>
              <a:gd name="connsiteY1" fmla="*/ 0 h 1512097"/>
              <a:gd name="connsiteX2" fmla="*/ 1773936 w 1773936"/>
              <a:gd name="connsiteY2" fmla="*/ 1512097 h 1512097"/>
              <a:gd name="connsiteX3" fmla="*/ 0 w 1773936"/>
              <a:gd name="connsiteY3" fmla="*/ 1512097 h 1512097"/>
              <a:gd name="connsiteX4" fmla="*/ 0 w 1773936"/>
              <a:gd name="connsiteY4" fmla="*/ 0 h 15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36" h="1512097">
                <a:moveTo>
                  <a:pt x="0" y="0"/>
                </a:moveTo>
                <a:lnTo>
                  <a:pt x="1773936" y="0"/>
                </a:lnTo>
                <a:lnTo>
                  <a:pt x="1773936" y="1512097"/>
                </a:lnTo>
                <a:lnTo>
                  <a:pt x="0" y="15120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0" rIns="170688" bIns="170688" numCol="1" spcCol="1270" anchor="ctr" anchorCtr="0">
            <a:noAutofit/>
          </a:bodyPr>
          <a:lstStyle/>
          <a:p>
            <a:pPr lvl="0" algn="l" defTabSz="1066800">
              <a:lnSpc>
                <a:spcPct val="90000"/>
              </a:lnSpc>
              <a:spcBef>
                <a:spcPct val="0"/>
              </a:spcBef>
              <a:spcAft>
                <a:spcPct val="35000"/>
              </a:spcAft>
            </a:pPr>
            <a:r>
              <a:rPr lang="en-US" sz="2400" kern="1200" dirty="0">
                <a:latin typeface="Myriad Pro Light" charset="0"/>
                <a:ea typeface="Myriad Pro Light" charset="0"/>
                <a:cs typeface="Myriad Pro Light" charset="0"/>
              </a:rPr>
              <a:t>Documents</a:t>
            </a:r>
          </a:p>
        </p:txBody>
      </p:sp>
      <p:sp>
        <p:nvSpPr>
          <p:cNvPr id="15" name="Freeform 14"/>
          <p:cNvSpPr/>
          <p:nvPr/>
        </p:nvSpPr>
        <p:spPr>
          <a:xfrm>
            <a:off x="6580607" y="1823981"/>
            <a:ext cx="1740535" cy="1740535"/>
          </a:xfrm>
          <a:custGeom>
            <a:avLst/>
            <a:gdLst>
              <a:gd name="connsiteX0" fmla="*/ 0 w 1740535"/>
              <a:gd name="connsiteY0" fmla="*/ 290095 h 1740535"/>
              <a:gd name="connsiteX1" fmla="*/ 290095 w 1740535"/>
              <a:gd name="connsiteY1" fmla="*/ 0 h 1740535"/>
              <a:gd name="connsiteX2" fmla="*/ 1450440 w 1740535"/>
              <a:gd name="connsiteY2" fmla="*/ 0 h 1740535"/>
              <a:gd name="connsiteX3" fmla="*/ 1740535 w 1740535"/>
              <a:gd name="connsiteY3" fmla="*/ 290095 h 1740535"/>
              <a:gd name="connsiteX4" fmla="*/ 1740535 w 1740535"/>
              <a:gd name="connsiteY4" fmla="*/ 1450440 h 1740535"/>
              <a:gd name="connsiteX5" fmla="*/ 1450440 w 1740535"/>
              <a:gd name="connsiteY5" fmla="*/ 1740535 h 1740535"/>
              <a:gd name="connsiteX6" fmla="*/ 290095 w 1740535"/>
              <a:gd name="connsiteY6" fmla="*/ 1740535 h 1740535"/>
              <a:gd name="connsiteX7" fmla="*/ 0 w 1740535"/>
              <a:gd name="connsiteY7" fmla="*/ 1450440 h 1740535"/>
              <a:gd name="connsiteX8" fmla="*/ 0 w 1740535"/>
              <a:gd name="connsiteY8" fmla="*/ 290095 h 174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0535" h="1740535">
                <a:moveTo>
                  <a:pt x="0" y="290095"/>
                </a:moveTo>
                <a:cubicBezTo>
                  <a:pt x="0" y="129880"/>
                  <a:pt x="129880" y="0"/>
                  <a:pt x="290095" y="0"/>
                </a:cubicBezTo>
                <a:lnTo>
                  <a:pt x="1450440" y="0"/>
                </a:lnTo>
                <a:cubicBezTo>
                  <a:pt x="1610655" y="0"/>
                  <a:pt x="1740535" y="129880"/>
                  <a:pt x="1740535" y="290095"/>
                </a:cubicBezTo>
                <a:lnTo>
                  <a:pt x="1740535" y="1450440"/>
                </a:lnTo>
                <a:cubicBezTo>
                  <a:pt x="1740535" y="1610655"/>
                  <a:pt x="1610655" y="1740535"/>
                  <a:pt x="1450440" y="1740535"/>
                </a:cubicBezTo>
                <a:lnTo>
                  <a:pt x="290095" y="1740535"/>
                </a:lnTo>
                <a:cubicBezTo>
                  <a:pt x="129880" y="1740535"/>
                  <a:pt x="0" y="1610655"/>
                  <a:pt x="0" y="1450440"/>
                </a:cubicBezTo>
                <a:lnTo>
                  <a:pt x="0" y="29009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45926" tIns="145926" rIns="145926" bIns="145926" numCol="1" spcCol="1270" anchor="ctr" anchorCtr="0">
            <a:noAutofit/>
          </a:bodyPr>
          <a:lstStyle/>
          <a:p>
            <a:pPr lvl="0" algn="ctr" defTabSz="711200">
              <a:lnSpc>
                <a:spcPct val="90000"/>
              </a:lnSpc>
              <a:spcBef>
                <a:spcPct val="0"/>
              </a:spcBef>
              <a:spcAft>
                <a:spcPct val="35000"/>
              </a:spcAft>
            </a:pPr>
            <a:r>
              <a:rPr lang="en-US" sz="1600" kern="1200" dirty="0"/>
              <a:t>Objectivity</a:t>
            </a:r>
          </a:p>
        </p:txBody>
      </p:sp>
      <p:sp>
        <p:nvSpPr>
          <p:cNvPr id="16" name="Freeform 15"/>
          <p:cNvSpPr/>
          <p:nvPr/>
        </p:nvSpPr>
        <p:spPr>
          <a:xfrm>
            <a:off x="8625736" y="1823981"/>
            <a:ext cx="1740535" cy="1740535"/>
          </a:xfrm>
          <a:custGeom>
            <a:avLst/>
            <a:gdLst>
              <a:gd name="connsiteX0" fmla="*/ 0 w 1740535"/>
              <a:gd name="connsiteY0" fmla="*/ 290095 h 1740535"/>
              <a:gd name="connsiteX1" fmla="*/ 290095 w 1740535"/>
              <a:gd name="connsiteY1" fmla="*/ 0 h 1740535"/>
              <a:gd name="connsiteX2" fmla="*/ 1450440 w 1740535"/>
              <a:gd name="connsiteY2" fmla="*/ 0 h 1740535"/>
              <a:gd name="connsiteX3" fmla="*/ 1740535 w 1740535"/>
              <a:gd name="connsiteY3" fmla="*/ 290095 h 1740535"/>
              <a:gd name="connsiteX4" fmla="*/ 1740535 w 1740535"/>
              <a:gd name="connsiteY4" fmla="*/ 1450440 h 1740535"/>
              <a:gd name="connsiteX5" fmla="*/ 1450440 w 1740535"/>
              <a:gd name="connsiteY5" fmla="*/ 1740535 h 1740535"/>
              <a:gd name="connsiteX6" fmla="*/ 290095 w 1740535"/>
              <a:gd name="connsiteY6" fmla="*/ 1740535 h 1740535"/>
              <a:gd name="connsiteX7" fmla="*/ 0 w 1740535"/>
              <a:gd name="connsiteY7" fmla="*/ 1450440 h 1740535"/>
              <a:gd name="connsiteX8" fmla="*/ 0 w 1740535"/>
              <a:gd name="connsiteY8" fmla="*/ 290095 h 174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0535" h="1740535">
                <a:moveTo>
                  <a:pt x="0" y="290095"/>
                </a:moveTo>
                <a:cubicBezTo>
                  <a:pt x="0" y="129880"/>
                  <a:pt x="129880" y="0"/>
                  <a:pt x="290095" y="0"/>
                </a:cubicBezTo>
                <a:lnTo>
                  <a:pt x="1450440" y="0"/>
                </a:lnTo>
                <a:cubicBezTo>
                  <a:pt x="1610655" y="0"/>
                  <a:pt x="1740535" y="129880"/>
                  <a:pt x="1740535" y="290095"/>
                </a:cubicBezTo>
                <a:lnTo>
                  <a:pt x="1740535" y="1450440"/>
                </a:lnTo>
                <a:cubicBezTo>
                  <a:pt x="1740535" y="1610655"/>
                  <a:pt x="1610655" y="1740535"/>
                  <a:pt x="1450440" y="1740535"/>
                </a:cubicBezTo>
                <a:lnTo>
                  <a:pt x="290095" y="1740535"/>
                </a:lnTo>
                <a:cubicBezTo>
                  <a:pt x="129880" y="1740535"/>
                  <a:pt x="0" y="1610655"/>
                  <a:pt x="0" y="1450440"/>
                </a:cubicBezTo>
                <a:lnTo>
                  <a:pt x="0" y="29009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45926" tIns="145926" rIns="145926" bIns="145926" numCol="1" spcCol="1270" anchor="ctr" anchorCtr="0">
            <a:noAutofit/>
          </a:bodyPr>
          <a:lstStyle/>
          <a:p>
            <a:pPr lvl="0" algn="ctr" defTabSz="711200">
              <a:lnSpc>
                <a:spcPct val="90000"/>
              </a:lnSpc>
              <a:spcBef>
                <a:spcPct val="0"/>
              </a:spcBef>
              <a:spcAft>
                <a:spcPct val="35000"/>
              </a:spcAft>
            </a:pPr>
            <a:r>
              <a:rPr lang="en-US" sz="1600" kern="1200" dirty="0"/>
              <a:t>Transparency</a:t>
            </a:r>
          </a:p>
        </p:txBody>
      </p:sp>
      <p:sp>
        <p:nvSpPr>
          <p:cNvPr id="17" name="Freeform 16"/>
          <p:cNvSpPr/>
          <p:nvPr/>
        </p:nvSpPr>
        <p:spPr>
          <a:xfrm>
            <a:off x="6580607" y="3869110"/>
            <a:ext cx="1740535" cy="1740535"/>
          </a:xfrm>
          <a:custGeom>
            <a:avLst/>
            <a:gdLst>
              <a:gd name="connsiteX0" fmla="*/ 0 w 1740535"/>
              <a:gd name="connsiteY0" fmla="*/ 290095 h 1740535"/>
              <a:gd name="connsiteX1" fmla="*/ 290095 w 1740535"/>
              <a:gd name="connsiteY1" fmla="*/ 0 h 1740535"/>
              <a:gd name="connsiteX2" fmla="*/ 1450440 w 1740535"/>
              <a:gd name="connsiteY2" fmla="*/ 0 h 1740535"/>
              <a:gd name="connsiteX3" fmla="*/ 1740535 w 1740535"/>
              <a:gd name="connsiteY3" fmla="*/ 290095 h 1740535"/>
              <a:gd name="connsiteX4" fmla="*/ 1740535 w 1740535"/>
              <a:gd name="connsiteY4" fmla="*/ 1450440 h 1740535"/>
              <a:gd name="connsiteX5" fmla="*/ 1450440 w 1740535"/>
              <a:gd name="connsiteY5" fmla="*/ 1740535 h 1740535"/>
              <a:gd name="connsiteX6" fmla="*/ 290095 w 1740535"/>
              <a:gd name="connsiteY6" fmla="*/ 1740535 h 1740535"/>
              <a:gd name="connsiteX7" fmla="*/ 0 w 1740535"/>
              <a:gd name="connsiteY7" fmla="*/ 1450440 h 1740535"/>
              <a:gd name="connsiteX8" fmla="*/ 0 w 1740535"/>
              <a:gd name="connsiteY8" fmla="*/ 290095 h 174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0535" h="1740535">
                <a:moveTo>
                  <a:pt x="0" y="290095"/>
                </a:moveTo>
                <a:cubicBezTo>
                  <a:pt x="0" y="129880"/>
                  <a:pt x="129880" y="0"/>
                  <a:pt x="290095" y="0"/>
                </a:cubicBezTo>
                <a:lnTo>
                  <a:pt x="1450440" y="0"/>
                </a:lnTo>
                <a:cubicBezTo>
                  <a:pt x="1610655" y="0"/>
                  <a:pt x="1740535" y="129880"/>
                  <a:pt x="1740535" y="290095"/>
                </a:cubicBezTo>
                <a:lnTo>
                  <a:pt x="1740535" y="1450440"/>
                </a:lnTo>
                <a:cubicBezTo>
                  <a:pt x="1740535" y="1610655"/>
                  <a:pt x="1610655" y="1740535"/>
                  <a:pt x="1450440" y="1740535"/>
                </a:cubicBezTo>
                <a:lnTo>
                  <a:pt x="290095" y="1740535"/>
                </a:lnTo>
                <a:cubicBezTo>
                  <a:pt x="129880" y="1740535"/>
                  <a:pt x="0" y="1610655"/>
                  <a:pt x="0" y="1450440"/>
                </a:cubicBezTo>
                <a:lnTo>
                  <a:pt x="0" y="29009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45926" tIns="145926" rIns="145926" bIns="145926" numCol="1" spcCol="1270" anchor="ctr" anchorCtr="0">
            <a:noAutofit/>
          </a:bodyPr>
          <a:lstStyle/>
          <a:p>
            <a:pPr lvl="0" algn="ctr" defTabSz="711200">
              <a:lnSpc>
                <a:spcPct val="90000"/>
              </a:lnSpc>
              <a:spcBef>
                <a:spcPct val="0"/>
              </a:spcBef>
              <a:spcAft>
                <a:spcPct val="35000"/>
              </a:spcAft>
            </a:pPr>
            <a:r>
              <a:rPr lang="en-US" sz="1600" kern="1200" dirty="0" err="1"/>
              <a:t>Reproducability</a:t>
            </a:r>
            <a:endParaRPr lang="en-US" sz="1600" kern="1200" dirty="0"/>
          </a:p>
        </p:txBody>
      </p:sp>
      <p:sp>
        <p:nvSpPr>
          <p:cNvPr id="18" name="Freeform 17"/>
          <p:cNvSpPr/>
          <p:nvPr/>
        </p:nvSpPr>
        <p:spPr>
          <a:xfrm>
            <a:off x="8625736" y="3869110"/>
            <a:ext cx="1740535" cy="1740535"/>
          </a:xfrm>
          <a:custGeom>
            <a:avLst/>
            <a:gdLst>
              <a:gd name="connsiteX0" fmla="*/ 0 w 1740535"/>
              <a:gd name="connsiteY0" fmla="*/ 290095 h 1740535"/>
              <a:gd name="connsiteX1" fmla="*/ 290095 w 1740535"/>
              <a:gd name="connsiteY1" fmla="*/ 0 h 1740535"/>
              <a:gd name="connsiteX2" fmla="*/ 1450440 w 1740535"/>
              <a:gd name="connsiteY2" fmla="*/ 0 h 1740535"/>
              <a:gd name="connsiteX3" fmla="*/ 1740535 w 1740535"/>
              <a:gd name="connsiteY3" fmla="*/ 290095 h 1740535"/>
              <a:gd name="connsiteX4" fmla="*/ 1740535 w 1740535"/>
              <a:gd name="connsiteY4" fmla="*/ 1450440 h 1740535"/>
              <a:gd name="connsiteX5" fmla="*/ 1450440 w 1740535"/>
              <a:gd name="connsiteY5" fmla="*/ 1740535 h 1740535"/>
              <a:gd name="connsiteX6" fmla="*/ 290095 w 1740535"/>
              <a:gd name="connsiteY6" fmla="*/ 1740535 h 1740535"/>
              <a:gd name="connsiteX7" fmla="*/ 0 w 1740535"/>
              <a:gd name="connsiteY7" fmla="*/ 1450440 h 1740535"/>
              <a:gd name="connsiteX8" fmla="*/ 0 w 1740535"/>
              <a:gd name="connsiteY8" fmla="*/ 290095 h 174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0535" h="1740535">
                <a:moveTo>
                  <a:pt x="0" y="290095"/>
                </a:moveTo>
                <a:cubicBezTo>
                  <a:pt x="0" y="129880"/>
                  <a:pt x="129880" y="0"/>
                  <a:pt x="290095" y="0"/>
                </a:cubicBezTo>
                <a:lnTo>
                  <a:pt x="1450440" y="0"/>
                </a:lnTo>
                <a:cubicBezTo>
                  <a:pt x="1610655" y="0"/>
                  <a:pt x="1740535" y="129880"/>
                  <a:pt x="1740535" y="290095"/>
                </a:cubicBezTo>
                <a:lnTo>
                  <a:pt x="1740535" y="1450440"/>
                </a:lnTo>
                <a:cubicBezTo>
                  <a:pt x="1740535" y="1610655"/>
                  <a:pt x="1610655" y="1740535"/>
                  <a:pt x="1450440" y="1740535"/>
                </a:cubicBezTo>
                <a:lnTo>
                  <a:pt x="290095" y="1740535"/>
                </a:lnTo>
                <a:cubicBezTo>
                  <a:pt x="129880" y="1740535"/>
                  <a:pt x="0" y="1610655"/>
                  <a:pt x="0" y="1450440"/>
                </a:cubicBezTo>
                <a:lnTo>
                  <a:pt x="0" y="29009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45926" tIns="145926" rIns="145926" bIns="145926" numCol="1" spcCol="1270" anchor="ctr" anchorCtr="0">
            <a:noAutofit/>
          </a:bodyPr>
          <a:lstStyle/>
          <a:p>
            <a:pPr lvl="0" algn="ctr" defTabSz="711200">
              <a:lnSpc>
                <a:spcPct val="90000"/>
              </a:lnSpc>
              <a:spcBef>
                <a:spcPct val="0"/>
              </a:spcBef>
              <a:spcAft>
                <a:spcPct val="35000"/>
              </a:spcAft>
            </a:pPr>
            <a:r>
              <a:rPr lang="en-US" sz="1600" kern="1200"/>
              <a:t>Quantitativeness</a:t>
            </a:r>
            <a:endParaRPr lang="en-US" sz="1600" kern="1200" dirty="0"/>
          </a:p>
        </p:txBody>
      </p:sp>
    </p:spTree>
    <p:extLst>
      <p:ext uri="{BB962C8B-B14F-4D97-AF65-F5344CB8AC3E}">
        <p14:creationId xmlns:p14="http://schemas.microsoft.com/office/powerpoint/2010/main" val="106291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mph" presetSubtype="2" fill="hold" nodeType="withEffect">
                                  <p:stCondLst>
                                    <p:cond delay="0"/>
                                  </p:stCondLst>
                                  <p:childTnLst>
                                    <p:animClr clrSpc="rgb" dir="cw">
                                      <p:cBhvr>
                                        <p:cTn id="28" dur="2000" fill="hold"/>
                                        <p:tgtEl>
                                          <p:spTgt spid="15"/>
                                        </p:tgtEl>
                                        <p:attrNameLst>
                                          <p:attrName>fillcolor</p:attrName>
                                        </p:attrNameLst>
                                      </p:cBhvr>
                                      <p:to>
                                        <a:schemeClr val="accent2"/>
                                      </p:to>
                                    </p:animClr>
                                    <p:set>
                                      <p:cBhvr>
                                        <p:cTn id="29" dur="2000" fill="hold"/>
                                        <p:tgtEl>
                                          <p:spTgt spid="15"/>
                                        </p:tgtEl>
                                        <p:attrNameLst>
                                          <p:attrName>fill.type</p:attrName>
                                        </p:attrNameLst>
                                      </p:cBhvr>
                                      <p:to>
                                        <p:strVal val="solid"/>
                                      </p:to>
                                    </p:set>
                                    <p:set>
                                      <p:cBhvr>
                                        <p:cTn id="30" dur="2000" fill="hold"/>
                                        <p:tgtEl>
                                          <p:spTgt spid="15"/>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mph" presetSubtype="2" fill="hold" nodeType="withEffect">
                                  <p:stCondLst>
                                    <p:cond delay="0"/>
                                  </p:stCondLst>
                                  <p:childTnLst>
                                    <p:animClr clrSpc="rgb" dir="cw">
                                      <p:cBhvr>
                                        <p:cTn id="36" dur="2000" fill="hold"/>
                                        <p:tgtEl>
                                          <p:spTgt spid="16"/>
                                        </p:tgtEl>
                                        <p:attrNameLst>
                                          <p:attrName>fillcolor</p:attrName>
                                        </p:attrNameLst>
                                      </p:cBhvr>
                                      <p:to>
                                        <a:schemeClr val="accent2"/>
                                      </p:to>
                                    </p:animClr>
                                    <p:set>
                                      <p:cBhvr>
                                        <p:cTn id="37" dur="2000" fill="hold"/>
                                        <p:tgtEl>
                                          <p:spTgt spid="16"/>
                                        </p:tgtEl>
                                        <p:attrNameLst>
                                          <p:attrName>fill.type</p:attrName>
                                        </p:attrNameLst>
                                      </p:cBhvr>
                                      <p:to>
                                        <p:strVal val="solid"/>
                                      </p:to>
                                    </p:set>
                                    <p:set>
                                      <p:cBhvr>
                                        <p:cTn id="38" dur="2000" fill="hold"/>
                                        <p:tgtEl>
                                          <p:spTgt spid="16"/>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mph" presetSubtype="2" fill="hold" nodeType="withEffect">
                                  <p:stCondLst>
                                    <p:cond delay="0"/>
                                  </p:stCondLst>
                                  <p:childTnLst>
                                    <p:animClr clrSpc="rgb" dir="cw">
                                      <p:cBhvr>
                                        <p:cTn id="44" dur="2000" fill="hold"/>
                                        <p:tgtEl>
                                          <p:spTgt spid="17"/>
                                        </p:tgtEl>
                                        <p:attrNameLst>
                                          <p:attrName>fillcolor</p:attrName>
                                        </p:attrNameLst>
                                      </p:cBhvr>
                                      <p:to>
                                        <a:schemeClr val="accent2"/>
                                      </p:to>
                                    </p:animClr>
                                    <p:set>
                                      <p:cBhvr>
                                        <p:cTn id="45" dur="2000" fill="hold"/>
                                        <p:tgtEl>
                                          <p:spTgt spid="17"/>
                                        </p:tgtEl>
                                        <p:attrNameLst>
                                          <p:attrName>fill.type</p:attrName>
                                        </p:attrNameLst>
                                      </p:cBhvr>
                                      <p:to>
                                        <p:strVal val="solid"/>
                                      </p:to>
                                    </p:set>
                                    <p:set>
                                      <p:cBhvr>
                                        <p:cTn id="46" dur="2000" fill="hold"/>
                                        <p:tgtEl>
                                          <p:spTgt spid="17"/>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mph" presetSubtype="2" fill="hold" nodeType="withEffect">
                                  <p:stCondLst>
                                    <p:cond delay="0"/>
                                  </p:stCondLst>
                                  <p:childTnLst>
                                    <p:animClr clrSpc="rgb" dir="cw">
                                      <p:cBhvr>
                                        <p:cTn id="52" dur="2000" fill="hold"/>
                                        <p:tgtEl>
                                          <p:spTgt spid="18"/>
                                        </p:tgtEl>
                                        <p:attrNameLst>
                                          <p:attrName>fillcolor</p:attrName>
                                        </p:attrNameLst>
                                      </p:cBhvr>
                                      <p:to>
                                        <a:schemeClr val="accent2"/>
                                      </p:to>
                                    </p:animClr>
                                    <p:set>
                                      <p:cBhvr>
                                        <p:cTn id="53" dur="2000" fill="hold"/>
                                        <p:tgtEl>
                                          <p:spTgt spid="18"/>
                                        </p:tgtEl>
                                        <p:attrNameLst>
                                          <p:attrName>fill.type</p:attrName>
                                        </p:attrNameLst>
                                      </p:cBhvr>
                                      <p:to>
                                        <p:strVal val="solid"/>
                                      </p:to>
                                    </p:set>
                                    <p:set>
                                      <p:cBhvr>
                                        <p:cTn id="54" dur="20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animBg="1"/>
      <p:bldP spid="1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23404" y="366960"/>
            <a:ext cx="5878639" cy="5395463"/>
          </a:xfrm>
          <a:prstGeom prst="rect">
            <a:avLst/>
          </a:prstGeom>
        </p:spPr>
      </p:pic>
      <p:sp>
        <p:nvSpPr>
          <p:cNvPr id="2" name="Title 1"/>
          <p:cNvSpPr>
            <a:spLocks noGrp="1"/>
          </p:cNvSpPr>
          <p:nvPr>
            <p:ph type="title"/>
          </p:nvPr>
        </p:nvSpPr>
        <p:spPr>
          <a:xfrm>
            <a:off x="4353015" y="1715128"/>
            <a:ext cx="3106271" cy="762841"/>
          </a:xfrm>
        </p:spPr>
        <p:txBody>
          <a:bodyPr/>
          <a:lstStyle/>
          <a:p>
            <a:r>
              <a:rPr lang="en-US" dirty="0">
                <a:latin typeface="Myriad Pro Light" charset="0"/>
                <a:ea typeface="Myriad Pro Light" charset="0"/>
                <a:cs typeface="Myriad Pro Light" charset="0"/>
              </a:rPr>
              <a:t>Restoration</a:t>
            </a:r>
          </a:p>
        </p:txBody>
      </p:sp>
      <p:sp>
        <p:nvSpPr>
          <p:cNvPr id="5" name="TextBox 4"/>
          <p:cNvSpPr txBox="1"/>
          <p:nvPr/>
        </p:nvSpPr>
        <p:spPr>
          <a:xfrm>
            <a:off x="2460812" y="3711388"/>
            <a:ext cx="1964406" cy="430887"/>
          </a:xfrm>
          <a:prstGeom prst="rect">
            <a:avLst/>
          </a:prstGeom>
          <a:noFill/>
        </p:spPr>
        <p:txBody>
          <a:bodyPr wrap="square" rtlCol="0">
            <a:spAutoFit/>
          </a:bodyPr>
          <a:lstStyle/>
          <a:p>
            <a:r>
              <a:rPr lang="en-US" sz="2200" dirty="0">
                <a:latin typeface="Myriad Pro Light" charset="0"/>
                <a:ea typeface="Myriad Pro Light" charset="0"/>
                <a:cs typeface="Myriad Pro Light" charset="0"/>
              </a:rPr>
              <a:t>Forest Act</a:t>
            </a:r>
          </a:p>
        </p:txBody>
      </p:sp>
      <p:sp>
        <p:nvSpPr>
          <p:cNvPr id="6" name="TextBox 5"/>
          <p:cNvSpPr txBox="1"/>
          <p:nvPr/>
        </p:nvSpPr>
        <p:spPr>
          <a:xfrm>
            <a:off x="1436059" y="4272492"/>
            <a:ext cx="2487706" cy="769441"/>
          </a:xfrm>
          <a:prstGeom prst="rect">
            <a:avLst/>
          </a:prstGeom>
          <a:noFill/>
        </p:spPr>
        <p:txBody>
          <a:bodyPr wrap="square" rtlCol="0">
            <a:spAutoFit/>
          </a:bodyPr>
          <a:lstStyle/>
          <a:p>
            <a:r>
              <a:rPr lang="en-US" sz="2200">
                <a:latin typeface="Myriad Pro Light" charset="0"/>
                <a:ea typeface="Myriad Pro Light" charset="0"/>
                <a:cs typeface="Myriad Pro Light" charset="0"/>
              </a:rPr>
              <a:t>Growth and Development</a:t>
            </a:r>
            <a:endParaRPr lang="en-US" sz="2200" dirty="0">
              <a:latin typeface="Myriad Pro Light" charset="0"/>
              <a:ea typeface="Myriad Pro Light" charset="0"/>
              <a:cs typeface="Myriad Pro Light" charset="0"/>
            </a:endParaRPr>
          </a:p>
        </p:txBody>
      </p:sp>
      <p:sp>
        <p:nvSpPr>
          <p:cNvPr id="7" name="TextBox 6"/>
          <p:cNvSpPr txBox="1"/>
          <p:nvPr/>
        </p:nvSpPr>
        <p:spPr>
          <a:xfrm>
            <a:off x="3397672" y="3316008"/>
            <a:ext cx="2487706" cy="430887"/>
          </a:xfrm>
          <a:prstGeom prst="rect">
            <a:avLst/>
          </a:prstGeom>
          <a:noFill/>
        </p:spPr>
        <p:txBody>
          <a:bodyPr wrap="square" rtlCol="0">
            <a:spAutoFit/>
          </a:bodyPr>
          <a:lstStyle/>
          <a:p>
            <a:r>
              <a:rPr lang="en-US" sz="2200" dirty="0">
                <a:latin typeface="Myriad Pro Light" charset="0"/>
                <a:ea typeface="Myriad Pro Light" charset="0"/>
                <a:cs typeface="Myriad Pro Light" charset="0"/>
              </a:rPr>
              <a:t>Forestry Program</a:t>
            </a:r>
          </a:p>
        </p:txBody>
      </p:sp>
      <p:sp>
        <p:nvSpPr>
          <p:cNvPr id="8" name="TextBox 7"/>
          <p:cNvSpPr txBox="1"/>
          <p:nvPr/>
        </p:nvSpPr>
        <p:spPr>
          <a:xfrm>
            <a:off x="6789091" y="4142275"/>
            <a:ext cx="2487706" cy="769441"/>
          </a:xfrm>
          <a:prstGeom prst="rect">
            <a:avLst/>
          </a:prstGeom>
          <a:noFill/>
        </p:spPr>
        <p:txBody>
          <a:bodyPr wrap="square" rtlCol="0">
            <a:spAutoFit/>
          </a:bodyPr>
          <a:lstStyle/>
          <a:p>
            <a:r>
              <a:rPr lang="en-US" sz="2200" dirty="0">
                <a:latin typeface="Myriad Pro Light" charset="0"/>
                <a:ea typeface="Myriad Pro Light" charset="0"/>
                <a:cs typeface="Myriad Pro Light" charset="0"/>
              </a:rPr>
              <a:t>Food Security Action Plan</a:t>
            </a:r>
          </a:p>
        </p:txBody>
      </p:sp>
      <p:sp>
        <p:nvSpPr>
          <p:cNvPr id="9" name="TextBox 8"/>
          <p:cNvSpPr txBox="1"/>
          <p:nvPr/>
        </p:nvSpPr>
        <p:spPr>
          <a:xfrm>
            <a:off x="7008191" y="5392098"/>
            <a:ext cx="3886232" cy="430887"/>
          </a:xfrm>
          <a:prstGeom prst="rect">
            <a:avLst/>
          </a:prstGeom>
          <a:noFill/>
        </p:spPr>
        <p:txBody>
          <a:bodyPr wrap="square" rtlCol="0">
            <a:spAutoFit/>
          </a:bodyPr>
          <a:lstStyle/>
          <a:p>
            <a:r>
              <a:rPr lang="en-US" sz="2200">
                <a:latin typeface="Myriad Pro Light" charset="0"/>
                <a:ea typeface="Myriad Pro Light" charset="0"/>
                <a:cs typeface="Myriad Pro Light" charset="0"/>
              </a:rPr>
              <a:t>National Environmental Policy</a:t>
            </a:r>
            <a:endParaRPr lang="en-US" sz="2200" dirty="0">
              <a:latin typeface="Myriad Pro Light" charset="0"/>
              <a:ea typeface="Myriad Pro Light" charset="0"/>
              <a:cs typeface="Myriad Pro Light" charset="0"/>
            </a:endParaRPr>
          </a:p>
        </p:txBody>
      </p:sp>
      <p:sp>
        <p:nvSpPr>
          <p:cNvPr id="10" name="TextBox 9"/>
          <p:cNvSpPr txBox="1"/>
          <p:nvPr/>
        </p:nvSpPr>
        <p:spPr>
          <a:xfrm>
            <a:off x="7410527" y="3044925"/>
            <a:ext cx="2487706" cy="430887"/>
          </a:xfrm>
          <a:prstGeom prst="rect">
            <a:avLst/>
          </a:prstGeom>
          <a:noFill/>
        </p:spPr>
        <p:txBody>
          <a:bodyPr wrap="square" rtlCol="0">
            <a:spAutoFit/>
          </a:bodyPr>
          <a:lstStyle/>
          <a:p>
            <a:r>
              <a:rPr lang="en-US" sz="2200" dirty="0">
                <a:latin typeface="Myriad Pro Light" charset="0"/>
                <a:ea typeface="Myriad Pro Light" charset="0"/>
                <a:cs typeface="Myriad Pro Light" charset="0"/>
              </a:rPr>
              <a:t>Land Policy</a:t>
            </a:r>
          </a:p>
        </p:txBody>
      </p:sp>
      <p:sp>
        <p:nvSpPr>
          <p:cNvPr id="11" name="TextBox 10"/>
          <p:cNvSpPr txBox="1"/>
          <p:nvPr/>
        </p:nvSpPr>
        <p:spPr>
          <a:xfrm>
            <a:off x="6159890" y="3512349"/>
            <a:ext cx="4109180" cy="430887"/>
          </a:xfrm>
          <a:prstGeom prst="rect">
            <a:avLst/>
          </a:prstGeom>
          <a:noFill/>
        </p:spPr>
        <p:txBody>
          <a:bodyPr wrap="square" rtlCol="0">
            <a:spAutoFit/>
          </a:bodyPr>
          <a:lstStyle/>
          <a:p>
            <a:r>
              <a:rPr lang="en-US" sz="2200">
                <a:latin typeface="Myriad Pro Light" charset="0"/>
                <a:ea typeface="Myriad Pro Light" charset="0"/>
                <a:cs typeface="Myriad Pro Light" charset="0"/>
              </a:rPr>
              <a:t>Environmental Management Act</a:t>
            </a:r>
            <a:endParaRPr lang="en-US" sz="2200" dirty="0">
              <a:latin typeface="Myriad Pro Light" charset="0"/>
              <a:ea typeface="Myriad Pro Light" charset="0"/>
              <a:cs typeface="Myriad Pro Light" charset="0"/>
            </a:endParaRPr>
          </a:p>
        </p:txBody>
      </p:sp>
      <p:sp>
        <p:nvSpPr>
          <p:cNvPr id="12" name="TextBox 11"/>
          <p:cNvSpPr txBox="1"/>
          <p:nvPr/>
        </p:nvSpPr>
        <p:spPr>
          <a:xfrm>
            <a:off x="1264531" y="5847741"/>
            <a:ext cx="4109180" cy="430887"/>
          </a:xfrm>
          <a:prstGeom prst="rect">
            <a:avLst/>
          </a:prstGeom>
          <a:noFill/>
        </p:spPr>
        <p:txBody>
          <a:bodyPr wrap="square" rtlCol="0">
            <a:spAutoFit/>
          </a:bodyPr>
          <a:lstStyle/>
          <a:p>
            <a:r>
              <a:rPr lang="en-US" sz="2200" dirty="0">
                <a:latin typeface="Myriad Pro Light" charset="0"/>
                <a:ea typeface="Myriad Pro Light" charset="0"/>
                <a:cs typeface="Myriad Pro Light" charset="0"/>
              </a:rPr>
              <a:t>Climate Change Policy</a:t>
            </a:r>
          </a:p>
        </p:txBody>
      </p:sp>
      <p:sp>
        <p:nvSpPr>
          <p:cNvPr id="13" name="TextBox 12"/>
          <p:cNvSpPr txBox="1"/>
          <p:nvPr/>
        </p:nvSpPr>
        <p:spPr>
          <a:xfrm>
            <a:off x="1372128" y="5313783"/>
            <a:ext cx="4846951" cy="430887"/>
          </a:xfrm>
          <a:prstGeom prst="rect">
            <a:avLst/>
          </a:prstGeom>
          <a:noFill/>
        </p:spPr>
        <p:txBody>
          <a:bodyPr wrap="square" rtlCol="0">
            <a:spAutoFit/>
          </a:bodyPr>
          <a:lstStyle/>
          <a:p>
            <a:r>
              <a:rPr lang="en-US" sz="2200" dirty="0">
                <a:latin typeface="Myriad Pro Light" charset="0"/>
                <a:ea typeface="Myriad Pro Light" charset="0"/>
                <a:cs typeface="Myriad Pro Light" charset="0"/>
              </a:rPr>
              <a:t>Forest Landscape </a:t>
            </a:r>
            <a:r>
              <a:rPr lang="en-US" sz="2200">
                <a:latin typeface="Myriad Pro Light" charset="0"/>
                <a:ea typeface="Myriad Pro Light" charset="0"/>
                <a:cs typeface="Myriad Pro Light" charset="0"/>
              </a:rPr>
              <a:t>Restoration Policy</a:t>
            </a:r>
            <a:endParaRPr lang="en-US" sz="2200" dirty="0">
              <a:latin typeface="Myriad Pro Light" charset="0"/>
              <a:ea typeface="Myriad Pro Light" charset="0"/>
              <a:cs typeface="Myriad Pro Light" charset="0"/>
            </a:endParaRPr>
          </a:p>
        </p:txBody>
      </p:sp>
      <p:sp>
        <p:nvSpPr>
          <p:cNvPr id="14" name="TextBox 13"/>
          <p:cNvSpPr txBox="1"/>
          <p:nvPr/>
        </p:nvSpPr>
        <p:spPr>
          <a:xfrm>
            <a:off x="6451258" y="4977616"/>
            <a:ext cx="3886232" cy="430887"/>
          </a:xfrm>
          <a:prstGeom prst="rect">
            <a:avLst/>
          </a:prstGeom>
          <a:noFill/>
        </p:spPr>
        <p:txBody>
          <a:bodyPr wrap="square" rtlCol="0">
            <a:spAutoFit/>
          </a:bodyPr>
          <a:lstStyle/>
          <a:p>
            <a:r>
              <a:rPr lang="en-US" sz="2200" dirty="0">
                <a:latin typeface="Myriad Pro Light" charset="0"/>
                <a:ea typeface="Myriad Pro Light" charset="0"/>
                <a:cs typeface="Myriad Pro Light" charset="0"/>
              </a:rPr>
              <a:t>Agricultural Policy</a:t>
            </a:r>
          </a:p>
        </p:txBody>
      </p:sp>
      <p:sp>
        <p:nvSpPr>
          <p:cNvPr id="15" name="TextBox 14"/>
          <p:cNvSpPr txBox="1"/>
          <p:nvPr/>
        </p:nvSpPr>
        <p:spPr>
          <a:xfrm>
            <a:off x="8776936" y="4413942"/>
            <a:ext cx="1961222" cy="430887"/>
          </a:xfrm>
          <a:prstGeom prst="rect">
            <a:avLst/>
          </a:prstGeom>
          <a:noFill/>
        </p:spPr>
        <p:txBody>
          <a:bodyPr wrap="square" rtlCol="0">
            <a:spAutoFit/>
          </a:bodyPr>
          <a:lstStyle/>
          <a:p>
            <a:r>
              <a:rPr lang="en-US" sz="2200">
                <a:latin typeface="Myriad Pro Light" charset="0"/>
                <a:ea typeface="Myriad Pro Light" charset="0"/>
                <a:cs typeface="Myriad Pro Light" charset="0"/>
              </a:rPr>
              <a:t>Livestock Policy</a:t>
            </a:r>
            <a:endParaRPr lang="en-US" sz="2200" dirty="0">
              <a:latin typeface="Myriad Pro Light" charset="0"/>
              <a:ea typeface="Myriad Pro Light" charset="0"/>
              <a:cs typeface="Myriad Pro Light" charset="0"/>
            </a:endParaRPr>
          </a:p>
        </p:txBody>
      </p:sp>
      <p:sp>
        <p:nvSpPr>
          <p:cNvPr id="16" name="TextBox 15"/>
          <p:cNvSpPr txBox="1"/>
          <p:nvPr/>
        </p:nvSpPr>
        <p:spPr>
          <a:xfrm>
            <a:off x="9122799" y="4913285"/>
            <a:ext cx="1615359" cy="430887"/>
          </a:xfrm>
          <a:prstGeom prst="rect">
            <a:avLst/>
          </a:prstGeom>
          <a:noFill/>
        </p:spPr>
        <p:txBody>
          <a:bodyPr wrap="square" rtlCol="0">
            <a:spAutoFit/>
          </a:bodyPr>
          <a:lstStyle/>
          <a:p>
            <a:r>
              <a:rPr lang="en-US" sz="2200">
                <a:latin typeface="Myriad Pro Light" charset="0"/>
                <a:ea typeface="Myriad Pro Light" charset="0"/>
                <a:cs typeface="Myriad Pro Light" charset="0"/>
              </a:rPr>
              <a:t>Water Act</a:t>
            </a:r>
            <a:endParaRPr lang="en-US" sz="2200" dirty="0">
              <a:latin typeface="Myriad Pro Light" charset="0"/>
              <a:ea typeface="Myriad Pro Light" charset="0"/>
              <a:cs typeface="Myriad Pro Light" charset="0"/>
            </a:endParaRPr>
          </a:p>
        </p:txBody>
      </p:sp>
      <p:sp>
        <p:nvSpPr>
          <p:cNvPr id="17" name="TextBox 16"/>
          <p:cNvSpPr txBox="1"/>
          <p:nvPr/>
        </p:nvSpPr>
        <p:spPr>
          <a:xfrm>
            <a:off x="3135918" y="4198498"/>
            <a:ext cx="2927091" cy="430887"/>
          </a:xfrm>
          <a:prstGeom prst="rect">
            <a:avLst/>
          </a:prstGeom>
          <a:noFill/>
        </p:spPr>
        <p:txBody>
          <a:bodyPr wrap="square" rtlCol="0">
            <a:spAutoFit/>
          </a:bodyPr>
          <a:lstStyle/>
          <a:p>
            <a:r>
              <a:rPr lang="en-US" sz="2200">
                <a:latin typeface="Myriad Pro Light" charset="0"/>
                <a:ea typeface="Myriad Pro Light" charset="0"/>
                <a:cs typeface="Myriad Pro Light" charset="0"/>
              </a:rPr>
              <a:t>Wildlife Conservation</a:t>
            </a:r>
            <a:endParaRPr lang="en-US" sz="2200" dirty="0">
              <a:latin typeface="Myriad Pro Light" charset="0"/>
              <a:ea typeface="Myriad Pro Light" charset="0"/>
              <a:cs typeface="Myriad Pro Light" charset="0"/>
            </a:endParaRPr>
          </a:p>
        </p:txBody>
      </p:sp>
      <p:sp>
        <p:nvSpPr>
          <p:cNvPr id="18" name="TextBox 17"/>
          <p:cNvSpPr txBox="1"/>
          <p:nvPr/>
        </p:nvSpPr>
        <p:spPr>
          <a:xfrm>
            <a:off x="3076300" y="4805663"/>
            <a:ext cx="2487706" cy="430887"/>
          </a:xfrm>
          <a:prstGeom prst="rect">
            <a:avLst/>
          </a:prstGeom>
          <a:noFill/>
        </p:spPr>
        <p:txBody>
          <a:bodyPr wrap="square" rtlCol="0">
            <a:spAutoFit/>
          </a:bodyPr>
          <a:lstStyle/>
          <a:p>
            <a:r>
              <a:rPr lang="en-US" sz="2200" dirty="0">
                <a:latin typeface="Myriad Pro Light" charset="0"/>
                <a:ea typeface="Myriad Pro Light" charset="0"/>
                <a:cs typeface="Myriad Pro Light" charset="0"/>
              </a:rPr>
              <a:t>Natural Resources</a:t>
            </a:r>
          </a:p>
        </p:txBody>
      </p:sp>
      <p:sp>
        <p:nvSpPr>
          <p:cNvPr id="19" name="TextBox 18"/>
          <p:cNvSpPr txBox="1"/>
          <p:nvPr/>
        </p:nvSpPr>
        <p:spPr>
          <a:xfrm>
            <a:off x="8799885" y="5847740"/>
            <a:ext cx="2853792" cy="430887"/>
          </a:xfrm>
          <a:prstGeom prst="rect">
            <a:avLst/>
          </a:prstGeom>
          <a:noFill/>
        </p:spPr>
        <p:txBody>
          <a:bodyPr wrap="square" rtlCol="0">
            <a:spAutoFit/>
          </a:bodyPr>
          <a:lstStyle/>
          <a:p>
            <a:r>
              <a:rPr lang="en-US" sz="2200">
                <a:latin typeface="Myriad Pro Light" charset="0"/>
                <a:ea typeface="Myriad Pro Light" charset="0"/>
                <a:cs typeface="Myriad Pro Light" charset="0"/>
              </a:rPr>
              <a:t>Physical Planning Bill</a:t>
            </a:r>
            <a:endParaRPr lang="en-US" sz="2200" dirty="0">
              <a:latin typeface="Myriad Pro Light" charset="0"/>
              <a:ea typeface="Myriad Pro Light" charset="0"/>
              <a:cs typeface="Myriad Pro Light" charset="0"/>
            </a:endParaRPr>
          </a:p>
        </p:txBody>
      </p:sp>
      <p:sp>
        <p:nvSpPr>
          <p:cNvPr id="20" name="TextBox 19"/>
          <p:cNvSpPr txBox="1"/>
          <p:nvPr/>
        </p:nvSpPr>
        <p:spPr>
          <a:xfrm>
            <a:off x="6678310" y="5898518"/>
            <a:ext cx="2853792" cy="430887"/>
          </a:xfrm>
          <a:prstGeom prst="rect">
            <a:avLst/>
          </a:prstGeom>
          <a:noFill/>
        </p:spPr>
        <p:txBody>
          <a:bodyPr wrap="square" rtlCol="0">
            <a:spAutoFit/>
          </a:bodyPr>
          <a:lstStyle/>
          <a:p>
            <a:r>
              <a:rPr lang="en-US" sz="2200" dirty="0">
                <a:latin typeface="Myriad Pro Light" charset="0"/>
                <a:ea typeface="Myriad Pro Light" charset="0"/>
                <a:cs typeface="Myriad Pro Light" charset="0"/>
              </a:rPr>
              <a:t>Long term plan</a:t>
            </a:r>
          </a:p>
        </p:txBody>
      </p:sp>
      <p:sp>
        <p:nvSpPr>
          <p:cNvPr id="21" name="TextBox 20"/>
          <p:cNvSpPr txBox="1"/>
          <p:nvPr/>
        </p:nvSpPr>
        <p:spPr>
          <a:xfrm>
            <a:off x="8917674" y="3910426"/>
            <a:ext cx="3161568" cy="430887"/>
          </a:xfrm>
          <a:prstGeom prst="rect">
            <a:avLst/>
          </a:prstGeom>
          <a:noFill/>
        </p:spPr>
        <p:txBody>
          <a:bodyPr wrap="square" rtlCol="0">
            <a:spAutoFit/>
          </a:bodyPr>
          <a:lstStyle/>
          <a:p>
            <a:r>
              <a:rPr lang="en-US" sz="2200" dirty="0">
                <a:latin typeface="Myriad Pro Light" charset="0"/>
                <a:ea typeface="Myriad Pro Light" charset="0"/>
                <a:cs typeface="Myriad Pro Light" charset="0"/>
              </a:rPr>
              <a:t>Green </a:t>
            </a:r>
            <a:r>
              <a:rPr lang="en-US" sz="2200">
                <a:latin typeface="Myriad Pro Light" charset="0"/>
                <a:ea typeface="Myriad Pro Light" charset="0"/>
                <a:cs typeface="Myriad Pro Light" charset="0"/>
              </a:rPr>
              <a:t>Economy Strategy</a:t>
            </a:r>
            <a:endParaRPr lang="en-US" sz="2200" dirty="0">
              <a:latin typeface="Myriad Pro Light" charset="0"/>
              <a:ea typeface="Myriad Pro Light" charset="0"/>
              <a:cs typeface="Myriad Pro Light" charset="0"/>
            </a:endParaRPr>
          </a:p>
        </p:txBody>
      </p:sp>
      <p:sp>
        <p:nvSpPr>
          <p:cNvPr id="22" name="TextBox 21"/>
          <p:cNvSpPr txBox="1"/>
          <p:nvPr/>
        </p:nvSpPr>
        <p:spPr>
          <a:xfrm>
            <a:off x="4248959" y="5856448"/>
            <a:ext cx="3161568" cy="430887"/>
          </a:xfrm>
          <a:prstGeom prst="rect">
            <a:avLst/>
          </a:prstGeom>
          <a:noFill/>
        </p:spPr>
        <p:txBody>
          <a:bodyPr wrap="square" rtlCol="0">
            <a:spAutoFit/>
          </a:bodyPr>
          <a:lstStyle/>
          <a:p>
            <a:r>
              <a:rPr lang="en-US" sz="2200">
                <a:latin typeface="Myriad Pro Light" charset="0"/>
                <a:ea typeface="Myriad Pro Light" charset="0"/>
                <a:cs typeface="Myriad Pro Light" charset="0"/>
              </a:rPr>
              <a:t>Land Tenure Policy</a:t>
            </a:r>
            <a:endParaRPr lang="en-US" sz="2200" dirty="0">
              <a:latin typeface="Myriad Pro Light" charset="0"/>
              <a:ea typeface="Myriad Pro Light" charset="0"/>
              <a:cs typeface="Myriad Pro Light" charset="0"/>
            </a:endParaRPr>
          </a:p>
        </p:txBody>
      </p:sp>
      <p:sp>
        <p:nvSpPr>
          <p:cNvPr id="23" name="TextBox 22"/>
          <p:cNvSpPr txBox="1"/>
          <p:nvPr/>
        </p:nvSpPr>
        <p:spPr>
          <a:xfrm>
            <a:off x="1619219" y="3296905"/>
            <a:ext cx="3161568" cy="430887"/>
          </a:xfrm>
          <a:prstGeom prst="rect">
            <a:avLst/>
          </a:prstGeom>
          <a:noFill/>
        </p:spPr>
        <p:txBody>
          <a:bodyPr wrap="square" rtlCol="0">
            <a:spAutoFit/>
          </a:bodyPr>
          <a:lstStyle/>
          <a:p>
            <a:r>
              <a:rPr lang="en-US" sz="2200" dirty="0">
                <a:latin typeface="Myriad Pro Light" charset="0"/>
                <a:ea typeface="Myriad Pro Light" charset="0"/>
                <a:cs typeface="Myriad Pro Light" charset="0"/>
              </a:rPr>
              <a:t>Mining Policy</a:t>
            </a:r>
          </a:p>
        </p:txBody>
      </p:sp>
    </p:spTree>
    <p:extLst>
      <p:ext uri="{BB962C8B-B14F-4D97-AF65-F5344CB8AC3E}">
        <p14:creationId xmlns:p14="http://schemas.microsoft.com/office/powerpoint/2010/main" val="1453637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19449</TotalTime>
  <Words>828</Words>
  <Application>Microsoft Macintosh PowerPoint</Application>
  <PresentationFormat>Widescreen</PresentationFormat>
  <Paragraphs>119</Paragraphs>
  <Slides>22</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Myriad Pro Light</vt:lpstr>
      <vt:lpstr>Office Theme</vt:lpstr>
      <vt:lpstr>Machine learning  for policy analysis</vt:lpstr>
      <vt:lpstr>About WRI</vt:lpstr>
      <vt:lpstr>WHAT IS RESTORATION?</vt:lpstr>
      <vt:lpstr>PowerPoint Presentation</vt:lpstr>
      <vt:lpstr>PowerPoint Presentation</vt:lpstr>
      <vt:lpstr>PowerPoint Presentation</vt:lpstr>
      <vt:lpstr>PowerPoint Presentation</vt:lpstr>
      <vt:lpstr>How do we analyze policy?</vt:lpstr>
      <vt:lpstr>Restoration</vt:lpstr>
      <vt:lpstr>Can natural language processing standardize and expedite policy research while improving reproducibility and transparency?</vt:lpstr>
      <vt:lpstr>Can natural language processing help individuals understand what financing is available for sustainable development?</vt:lpstr>
      <vt:lpstr>PowerPoint Presentation</vt:lpstr>
      <vt:lpstr>PowerPoint Presentation</vt:lpstr>
      <vt:lpstr>The first approach</vt:lpstr>
      <vt:lpstr>Workflow</vt:lpstr>
      <vt:lpstr>Workflow</vt:lpstr>
      <vt:lpstr>Workflow</vt:lpstr>
      <vt:lpstr>Workflow</vt:lpstr>
      <vt:lpstr>Workflow</vt:lpstr>
      <vt:lpstr>PowerPoint Presentation</vt:lpstr>
      <vt:lpstr>What’s next?</vt:lpstr>
      <vt:lpstr>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15, 2018</dc:title>
  <dc:creator>jombrandt@gmail.com</dc:creator>
  <cp:lastModifiedBy>John Brandt</cp:lastModifiedBy>
  <cp:revision>174</cp:revision>
  <dcterms:created xsi:type="dcterms:W3CDTF">2018-06-15T13:30:32Z</dcterms:created>
  <dcterms:modified xsi:type="dcterms:W3CDTF">2019-09-19T13:34:36Z</dcterms:modified>
</cp:coreProperties>
</file>